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BC352C-164A-4803-9305-5F85FF98D539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332438"/>
            <a:ext cx="1420131" cy="29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116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Geschäftssysteme ausgewählter Branchen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539646" y="1993692"/>
            <a:ext cx="5606107" cy="360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600" b="1" dirty="0">
                <a:solidFill>
                  <a:schemeClr val="tx1"/>
                </a:solidFill>
              </a:rPr>
              <a:t>Produktion von Massengütern (Metall, Kunststoff, etc.)</a:t>
            </a:r>
          </a:p>
          <a:p>
            <a:pPr>
              <a:buSzPct val="90000"/>
            </a:pPr>
            <a:endParaRPr lang="de-DE" sz="1400" dirty="0" smtClean="0">
              <a:solidFill>
                <a:schemeClr val="tx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40000" y="3399687"/>
            <a:ext cx="5605753" cy="360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600" b="1" dirty="0">
                <a:solidFill>
                  <a:schemeClr val="tx1"/>
                </a:solidFill>
              </a:rPr>
              <a:t>Vertrieb </a:t>
            </a:r>
            <a:r>
              <a:rPr lang="de-DE" sz="1600" b="1" dirty="0" smtClean="0">
                <a:solidFill>
                  <a:schemeClr val="tx1"/>
                </a:solidFill>
              </a:rPr>
              <a:t>Telekommunikationsbranche</a:t>
            </a:r>
            <a:endParaRPr lang="de-DE" sz="1600" b="1" dirty="0">
              <a:solidFill>
                <a:schemeClr val="tx1"/>
              </a:solidFill>
            </a:endParaRPr>
          </a:p>
          <a:p>
            <a:pPr>
              <a:buSzPct val="90000"/>
            </a:pPr>
            <a:endParaRPr lang="de-DE" sz="1400" dirty="0" smtClean="0">
              <a:solidFill>
                <a:schemeClr val="tx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39552" y="4805682"/>
            <a:ext cx="5650938" cy="360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72000" rIns="72000" rtlCol="0">
            <a:noAutofit/>
          </a:bodyPr>
          <a:lstStyle>
            <a:defPPr>
              <a:defRPr lang="de-DE"/>
            </a:defPPr>
            <a:lvl1pPr>
              <a:buSzPct val="90000"/>
              <a:defRPr sz="1600" b="1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Rechnungsstellung Baubranche</a:t>
            </a:r>
          </a:p>
          <a:p>
            <a:endParaRPr lang="de-DE" dirty="0"/>
          </a:p>
        </p:txBody>
      </p:sp>
      <p:sp>
        <p:nvSpPr>
          <p:cNvPr id="9" name="Eingekerbter Richtungspfeil 8"/>
          <p:cNvSpPr/>
          <p:nvPr/>
        </p:nvSpPr>
        <p:spPr>
          <a:xfrm>
            <a:off x="2139809" y="3878068"/>
            <a:ext cx="1581072" cy="809233"/>
          </a:xfrm>
          <a:prstGeom prst="chevron">
            <a:avLst>
              <a:gd name="adj" fmla="val 20201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 anchorCtr="0"/>
          <a:lstStyle/>
          <a:p>
            <a:pPr>
              <a:spcAft>
                <a:spcPts val="417"/>
              </a:spcAft>
            </a:pPr>
            <a: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  <a:t>Produkt-</a:t>
            </a:r>
            <a:r>
              <a:rPr lang="de-DE" sz="1400" b="1" dirty="0" err="1" smtClean="0">
                <a:solidFill>
                  <a:schemeClr val="tx1"/>
                </a:solidFill>
                <a:ea typeface="ＭＳ Ｐゴシック" pitchFamily="-65" charset="-128"/>
              </a:rPr>
              <a:t>management</a:t>
            </a:r>
            <a:endParaRPr lang="de-DE" sz="1400" b="1" dirty="0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10" name="Eingekerbter Richtungspfeil 9"/>
          <p:cNvSpPr/>
          <p:nvPr/>
        </p:nvSpPr>
        <p:spPr>
          <a:xfrm>
            <a:off x="3762487" y="3878068"/>
            <a:ext cx="1581072" cy="809233"/>
          </a:xfrm>
          <a:prstGeom prst="chevron">
            <a:avLst>
              <a:gd name="adj" fmla="val 20201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 anchorCtr="0"/>
          <a:lstStyle/>
          <a:p>
            <a:pPr>
              <a:spcAft>
                <a:spcPts val="417"/>
              </a:spcAft>
            </a:pPr>
            <a: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  <a:t>Netz-</a:t>
            </a:r>
            <a:r>
              <a:rPr lang="de-DE" sz="1400" b="1" dirty="0" err="1" smtClean="0">
                <a:solidFill>
                  <a:schemeClr val="tx1"/>
                </a:solidFill>
                <a:ea typeface="ＭＳ Ｐゴシック" pitchFamily="-65" charset="-128"/>
              </a:rPr>
              <a:t>management</a:t>
            </a:r>
            <a:endParaRPr lang="de-DE" sz="1400" b="1" dirty="0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11" name="Eingekerbter Richtungspfeil 10"/>
          <p:cNvSpPr/>
          <p:nvPr/>
        </p:nvSpPr>
        <p:spPr>
          <a:xfrm>
            <a:off x="5385165" y="3878068"/>
            <a:ext cx="1581073" cy="809233"/>
          </a:xfrm>
          <a:prstGeom prst="chevron">
            <a:avLst>
              <a:gd name="adj" fmla="val 20201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 anchorCtr="0"/>
          <a:lstStyle/>
          <a:p>
            <a:pPr>
              <a:spcAft>
                <a:spcPts val="417"/>
              </a:spcAft>
            </a:pPr>
            <a: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  <a:t>Vertrieb</a:t>
            </a:r>
            <a:endParaRPr lang="de-DE" sz="1400" b="1" dirty="0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12" name="Eingekerbter Richtungspfeil 11"/>
          <p:cNvSpPr/>
          <p:nvPr/>
        </p:nvSpPr>
        <p:spPr>
          <a:xfrm>
            <a:off x="7007843" y="3878068"/>
            <a:ext cx="1581072" cy="809233"/>
          </a:xfrm>
          <a:prstGeom prst="chevron">
            <a:avLst>
              <a:gd name="adj" fmla="val 20201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 anchorCtr="0"/>
          <a:lstStyle/>
          <a:p>
            <a:pPr>
              <a:spcAft>
                <a:spcPts val="417"/>
              </a:spcAft>
            </a:pPr>
            <a: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  <a:t>Service</a:t>
            </a:r>
            <a:endParaRPr lang="de-DE" sz="1400" b="1" dirty="0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14" name="Eingekerbter Richtungspfeil 13"/>
          <p:cNvSpPr/>
          <p:nvPr/>
        </p:nvSpPr>
        <p:spPr>
          <a:xfrm>
            <a:off x="2163748" y="5284063"/>
            <a:ext cx="1581072" cy="809233"/>
          </a:xfrm>
          <a:prstGeom prst="chevron">
            <a:avLst>
              <a:gd name="adj" fmla="val 20201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 anchorCtr="0"/>
          <a:lstStyle/>
          <a:p>
            <a:pPr>
              <a:spcAft>
                <a:spcPts val="417"/>
              </a:spcAft>
            </a:pPr>
            <a: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  <a:t>Projekt-</a:t>
            </a:r>
          </a:p>
          <a:p>
            <a:pPr>
              <a:spcAft>
                <a:spcPts val="417"/>
              </a:spcAft>
            </a:pPr>
            <a:r>
              <a:rPr lang="de-DE" sz="1400" b="1" dirty="0" err="1" smtClean="0">
                <a:solidFill>
                  <a:schemeClr val="tx1"/>
                </a:solidFill>
                <a:ea typeface="ＭＳ Ｐゴシック" pitchFamily="-65" charset="-128"/>
              </a:rPr>
              <a:t>akquisition</a:t>
            </a:r>
            <a:endParaRPr lang="de-DE" sz="1400" b="1" dirty="0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15" name="Eingekerbter Richtungspfeil 14"/>
          <p:cNvSpPr/>
          <p:nvPr/>
        </p:nvSpPr>
        <p:spPr>
          <a:xfrm>
            <a:off x="3783623" y="5284063"/>
            <a:ext cx="1581072" cy="809233"/>
          </a:xfrm>
          <a:prstGeom prst="chevron">
            <a:avLst>
              <a:gd name="adj" fmla="val 20201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 anchorCtr="0"/>
          <a:lstStyle/>
          <a:p>
            <a:pPr>
              <a:spcAft>
                <a:spcPts val="417"/>
              </a:spcAft>
            </a:pPr>
            <a: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  <a:t>Projekt-</a:t>
            </a:r>
          </a:p>
          <a:p>
            <a:pPr>
              <a:spcAft>
                <a:spcPts val="417"/>
              </a:spcAft>
            </a:pPr>
            <a:r>
              <a:rPr lang="de-DE" sz="1400" b="1" dirty="0" err="1" smtClean="0">
                <a:solidFill>
                  <a:schemeClr val="tx1"/>
                </a:solidFill>
                <a:ea typeface="ＭＳ Ｐゴシック" pitchFamily="-65" charset="-128"/>
              </a:rPr>
              <a:t>entwicklung</a:t>
            </a:r>
            <a:endParaRPr lang="de-DE" sz="1400" b="1" dirty="0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16" name="Eingekerbter Richtungspfeil 15"/>
          <p:cNvSpPr/>
          <p:nvPr/>
        </p:nvSpPr>
        <p:spPr>
          <a:xfrm>
            <a:off x="5403498" y="5284063"/>
            <a:ext cx="1581073" cy="809233"/>
          </a:xfrm>
          <a:prstGeom prst="chevron">
            <a:avLst>
              <a:gd name="adj" fmla="val 20201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 anchorCtr="0"/>
          <a:lstStyle/>
          <a:p>
            <a:pPr>
              <a:spcAft>
                <a:spcPts val="417"/>
              </a:spcAft>
            </a:pPr>
            <a: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  <a:t>Projekt- </a:t>
            </a:r>
            <a:r>
              <a:rPr lang="de-DE" sz="1400" b="1" dirty="0" err="1" smtClean="0">
                <a:solidFill>
                  <a:schemeClr val="tx1"/>
                </a:solidFill>
                <a:ea typeface="ＭＳ Ｐゴシック" pitchFamily="-65" charset="-128"/>
              </a:rPr>
              <a:t>management</a:t>
            </a:r>
            <a:endParaRPr lang="de-DE" sz="1400" b="1" dirty="0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17" name="Eingekerbter Richtungspfeil 16"/>
          <p:cNvSpPr/>
          <p:nvPr/>
        </p:nvSpPr>
        <p:spPr>
          <a:xfrm>
            <a:off x="7023376" y="5284063"/>
            <a:ext cx="1581072" cy="809233"/>
          </a:xfrm>
          <a:prstGeom prst="chevron">
            <a:avLst>
              <a:gd name="adj" fmla="val 20201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 anchorCtr="0"/>
          <a:lstStyle/>
          <a:p>
            <a:pPr>
              <a:spcAft>
                <a:spcPts val="417"/>
              </a:spcAft>
            </a:pPr>
            <a: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  <a:t>Service</a:t>
            </a:r>
            <a:endParaRPr lang="de-DE" sz="1400" b="1" dirty="0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19" name="Eingekerbter Richtungspfeil 18"/>
          <p:cNvSpPr/>
          <p:nvPr/>
        </p:nvSpPr>
        <p:spPr>
          <a:xfrm>
            <a:off x="2158410" y="2472073"/>
            <a:ext cx="1581072" cy="809233"/>
          </a:xfrm>
          <a:prstGeom prst="chevron">
            <a:avLst>
              <a:gd name="adj" fmla="val 20201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 anchorCtr="0"/>
          <a:lstStyle/>
          <a:p>
            <a:pPr>
              <a:spcAft>
                <a:spcPts val="417"/>
              </a:spcAft>
            </a:pPr>
            <a: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  <a:t>Rohstoff-</a:t>
            </a:r>
            <a:r>
              <a:rPr lang="de-DE" sz="1400" b="1" dirty="0" err="1" smtClean="0">
                <a:solidFill>
                  <a:schemeClr val="tx1"/>
                </a:solidFill>
                <a:ea typeface="ＭＳ Ｐゴシック" pitchFamily="-65" charset="-128"/>
              </a:rPr>
              <a:t>produktion</a:t>
            </a:r>
            <a: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  <a:t/>
            </a:r>
            <a:b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</a:br>
            <a: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  <a:t>/-einkauf</a:t>
            </a:r>
            <a:endParaRPr lang="de-DE" sz="1400" b="1" dirty="0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20" name="Eingekerbter Richtungspfeil 19"/>
          <p:cNvSpPr/>
          <p:nvPr/>
        </p:nvSpPr>
        <p:spPr>
          <a:xfrm>
            <a:off x="3772946" y="2472073"/>
            <a:ext cx="1581073" cy="809233"/>
          </a:xfrm>
          <a:prstGeom prst="chevron">
            <a:avLst>
              <a:gd name="adj" fmla="val 20201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 anchorCtr="0"/>
          <a:lstStyle/>
          <a:p>
            <a:pPr>
              <a:spcAft>
                <a:spcPts val="417"/>
              </a:spcAft>
            </a:pPr>
            <a: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  <a:t>Produktion</a:t>
            </a:r>
            <a:endParaRPr lang="de-DE" sz="1400" b="1" dirty="0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21" name="Eingekerbter Richtungspfeil 20"/>
          <p:cNvSpPr/>
          <p:nvPr/>
        </p:nvSpPr>
        <p:spPr>
          <a:xfrm>
            <a:off x="5387482" y="2472073"/>
            <a:ext cx="1581072" cy="809233"/>
          </a:xfrm>
          <a:prstGeom prst="chevron">
            <a:avLst>
              <a:gd name="adj" fmla="val 20201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ctr" anchorCtr="0"/>
          <a:lstStyle/>
          <a:p>
            <a:pPr>
              <a:spcAft>
                <a:spcPts val="417"/>
              </a:spcAft>
            </a:pPr>
            <a: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  <a:t>Vertrieb</a:t>
            </a:r>
            <a:endParaRPr lang="de-DE" sz="1400" b="1" dirty="0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25" name="Richtungspfeil 24"/>
          <p:cNvSpPr/>
          <p:nvPr/>
        </p:nvSpPr>
        <p:spPr>
          <a:xfrm>
            <a:off x="566295" y="2472073"/>
            <a:ext cx="1558651" cy="809233"/>
          </a:xfrm>
          <a:prstGeom prst="homePlate">
            <a:avLst>
              <a:gd name="adj" fmla="val 23159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>
              <a:spcAft>
                <a:spcPts val="417"/>
              </a:spcAft>
            </a:pPr>
            <a:r>
              <a:rPr lang="de-DE" sz="1400" b="1" dirty="0">
                <a:solidFill>
                  <a:schemeClr val="tx1"/>
                </a:solidFill>
                <a:ea typeface="ＭＳ Ｐゴシック" pitchFamily="-65" charset="-128"/>
              </a:rPr>
              <a:t>Forschung </a:t>
            </a:r>
            <a: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  <a:t>&amp; </a:t>
            </a:r>
            <a:r>
              <a:rPr lang="de-DE" sz="1400" b="1" dirty="0">
                <a:solidFill>
                  <a:schemeClr val="tx1"/>
                </a:solidFill>
                <a:ea typeface="ＭＳ Ｐゴシック" pitchFamily="-65" charset="-128"/>
              </a:rPr>
              <a:t>Entwicklung</a:t>
            </a:r>
          </a:p>
        </p:txBody>
      </p:sp>
      <p:sp>
        <p:nvSpPr>
          <p:cNvPr id="26" name="Richtungspfeil 25"/>
          <p:cNvSpPr/>
          <p:nvPr/>
        </p:nvSpPr>
        <p:spPr>
          <a:xfrm>
            <a:off x="566294" y="5284063"/>
            <a:ext cx="1558651" cy="809233"/>
          </a:xfrm>
          <a:prstGeom prst="homePlate">
            <a:avLst>
              <a:gd name="adj" fmla="val 23159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>
              <a:spcAft>
                <a:spcPts val="417"/>
              </a:spcAft>
            </a:pPr>
            <a:r>
              <a:rPr lang="de-DE" sz="1400" b="1" dirty="0">
                <a:solidFill>
                  <a:schemeClr val="tx1"/>
                </a:solidFill>
                <a:ea typeface="ＭＳ Ｐゴシック" pitchFamily="-65" charset="-128"/>
              </a:rPr>
              <a:t>Forschung </a:t>
            </a:r>
            <a: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  <a:t>&amp; </a:t>
            </a:r>
            <a:r>
              <a:rPr lang="de-DE" sz="1400" b="1" dirty="0">
                <a:solidFill>
                  <a:schemeClr val="tx1"/>
                </a:solidFill>
                <a:ea typeface="ＭＳ Ｐゴシック" pitchFamily="-65" charset="-128"/>
              </a:rPr>
              <a:t>Entwicklung</a:t>
            </a:r>
          </a:p>
        </p:txBody>
      </p:sp>
      <p:sp>
        <p:nvSpPr>
          <p:cNvPr id="27" name="Richtungspfeil 26"/>
          <p:cNvSpPr/>
          <p:nvPr/>
        </p:nvSpPr>
        <p:spPr>
          <a:xfrm>
            <a:off x="539552" y="3878068"/>
            <a:ext cx="1558651" cy="809233"/>
          </a:xfrm>
          <a:prstGeom prst="homePlate">
            <a:avLst>
              <a:gd name="adj" fmla="val 23159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DE" sz="1400" b="1" dirty="0">
                <a:solidFill>
                  <a:schemeClr val="tx1"/>
                </a:solidFill>
                <a:ea typeface="ＭＳ Ｐゴシック" pitchFamily="-65" charset="-128"/>
              </a:rPr>
              <a:t>Forschung </a:t>
            </a:r>
            <a:r>
              <a:rPr lang="de-DE" sz="1400" b="1" dirty="0" smtClean="0">
                <a:solidFill>
                  <a:schemeClr val="tx1"/>
                </a:solidFill>
                <a:ea typeface="ＭＳ Ｐゴシック" pitchFamily="-65" charset="-128"/>
              </a:rPr>
              <a:t>&amp; </a:t>
            </a:r>
            <a:r>
              <a:rPr lang="de-DE" sz="1400" b="1" dirty="0">
                <a:solidFill>
                  <a:schemeClr val="tx1"/>
                </a:solidFill>
                <a:ea typeface="ＭＳ Ｐゴシック" pitchFamily="-65" charset="-128"/>
              </a:rPr>
              <a:t>Entwicklung</a:t>
            </a:r>
          </a:p>
        </p:txBody>
      </p:sp>
    </p:spTree>
    <p:extLst>
      <p:ext uri="{BB962C8B-B14F-4D97-AF65-F5344CB8AC3E}">
        <p14:creationId xmlns:p14="http://schemas.microsoft.com/office/powerpoint/2010/main" val="388450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40</Words>
  <Application>Microsoft Office PowerPoint</Application>
  <PresentationFormat>Bildschirmpräsentation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QuickSlide</vt:lpstr>
      <vt:lpstr>Geschäftssysteme ausgewählter Branchen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 Manager-Wiki überarbeitet</dc:title>
  <dc:creator>Strategy Compass GmbH</dc:creator>
  <dc:description>Geschäftssysteme ausgewählter Branchen</dc:description>
  <cp:lastModifiedBy>Strategy Compass</cp:lastModifiedBy>
  <cp:revision>72</cp:revision>
  <dcterms:created xsi:type="dcterms:W3CDTF">2011-01-20T14:36:29Z</dcterms:created>
  <dcterms:modified xsi:type="dcterms:W3CDTF">2013-08-12T10:08:49Z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Folien Manager-Wiki überarbeitet</vt:lpwstr>
  </property>
  <property fmtid="{D5CDD505-2E9C-101B-9397-08002B2CF9AE}" pid="3" name="SlideDescription">
    <vt:lpwstr>Geschäftssysteme ausgewählter Branchen</vt:lpwstr>
  </property>
</Properties>
</file>