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4809BB-4399-47A8-A1AA-0AAEFE77F5BF}" type="datetimeFigureOut">
              <a:rPr lang="de-DE" smtClean="0"/>
              <a:t>12.08.2013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CEA01F-D3A9-4C07-B1BF-40D88723E1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6820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Problem</a:t>
            </a:r>
            <a:r>
              <a:rPr lang="de-DE" baseline="0" dirty="0" smtClean="0"/>
              <a:t> : „leerer Raum“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130B53-EB8F-4C1B-8E29-39A3A8F11F31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875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BC352C-164A-4803-9305-5F85FF98D539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332438"/>
            <a:ext cx="1420131" cy="29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687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Analyse der Kernkompetenzen</a:t>
            </a:r>
            <a:endParaRPr lang="de-DE" dirty="0"/>
          </a:p>
        </p:txBody>
      </p:sp>
      <p:sp>
        <p:nvSpPr>
          <p:cNvPr id="4" name="Richtungspfeil 3"/>
          <p:cNvSpPr/>
          <p:nvPr/>
        </p:nvSpPr>
        <p:spPr>
          <a:xfrm>
            <a:off x="533979" y="3642610"/>
            <a:ext cx="3000529" cy="2454065"/>
          </a:xfrm>
          <a:prstGeom prst="homePlate">
            <a:avLst>
              <a:gd name="adj" fmla="val 23159"/>
            </a:avLst>
          </a:prstGeom>
          <a:gradFill flip="none" rotWithShape="0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  <a:tileRect/>
          </a:gra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ichtungspfeil 4"/>
          <p:cNvSpPr/>
          <p:nvPr/>
        </p:nvSpPr>
        <p:spPr>
          <a:xfrm rot="5400000">
            <a:off x="3455564" y="2087301"/>
            <a:ext cx="2286490" cy="2128602"/>
          </a:xfrm>
          <a:prstGeom prst="homePlate">
            <a:avLst>
              <a:gd name="adj" fmla="val 23159"/>
            </a:avLst>
          </a:prstGeom>
          <a:gradFill flip="none" rotWithShape="0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  <a:tileRect/>
          </a:gra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de-DE" dirty="0"/>
          </a:p>
        </p:txBody>
      </p:sp>
      <p:sp>
        <p:nvSpPr>
          <p:cNvPr id="6" name="Richtungspfeil 5"/>
          <p:cNvSpPr/>
          <p:nvPr/>
        </p:nvSpPr>
        <p:spPr>
          <a:xfrm rot="10800000">
            <a:off x="5619723" y="3642610"/>
            <a:ext cx="3000529" cy="2454064"/>
          </a:xfrm>
          <a:prstGeom prst="homePlate">
            <a:avLst>
              <a:gd name="adj" fmla="val 23159"/>
            </a:avLst>
          </a:prstGeom>
          <a:gradFill flip="none" rotWithShape="0">
            <a:gsLst>
              <a:gs pos="0">
                <a:schemeClr val="accent3">
                  <a:shade val="51000"/>
                  <a:satMod val="130000"/>
                </a:schemeClr>
              </a:gs>
              <a:gs pos="80000">
                <a:schemeClr val="accent3">
                  <a:shade val="93000"/>
                  <a:satMod val="130000"/>
                </a:schemeClr>
              </a:gs>
              <a:gs pos="100000">
                <a:schemeClr val="accent3">
                  <a:shade val="94000"/>
                  <a:satMod val="135000"/>
                </a:schemeClr>
              </a:gs>
            </a:gsLst>
            <a:lin ang="16200000" scaled="0"/>
            <a:tileRect/>
          </a:gra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de-DE" dirty="0"/>
          </a:p>
        </p:txBody>
      </p:sp>
      <p:sp>
        <p:nvSpPr>
          <p:cNvPr id="7" name="Ellipse 6"/>
          <p:cNvSpPr/>
          <p:nvPr/>
        </p:nvSpPr>
        <p:spPr>
          <a:xfrm>
            <a:off x="3379944" y="4222905"/>
            <a:ext cx="2483610" cy="1618938"/>
          </a:xfrm>
          <a:prstGeom prst="ellips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36000" rtlCol="0" anchor="ctr" anchorCtr="0"/>
          <a:lstStyle/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Kern-</a:t>
            </a:r>
          </a:p>
          <a:p>
            <a:pPr algn="ctr"/>
            <a:r>
              <a:rPr lang="de-DE" sz="2000" b="1" dirty="0" smtClean="0">
                <a:solidFill>
                  <a:schemeClr val="tx1"/>
                </a:solidFill>
              </a:rPr>
              <a:t>kompetenzen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060367" y="2443397"/>
            <a:ext cx="2248525" cy="869429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endParaRPr lang="de-DE" sz="140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6227618" y="3642610"/>
            <a:ext cx="2174483" cy="1304471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b="1" dirty="0" smtClean="0">
                <a:solidFill>
                  <a:schemeClr val="bg1"/>
                </a:solidFill>
              </a:rPr>
              <a:t>Fähigkeiten</a:t>
            </a:r>
          </a:p>
          <a:p>
            <a:pPr>
              <a:buSzPct val="90000"/>
            </a:pPr>
            <a:r>
              <a:rPr lang="de-DE" sz="1600" dirty="0" smtClean="0">
                <a:solidFill>
                  <a:schemeClr val="bg1"/>
                </a:solidFill>
              </a:rPr>
              <a:t>Die Fähigkeit, Ressourcen einzusetzen und durch</a:t>
            </a:r>
          </a:p>
          <a:p>
            <a:pPr marL="285750" indent="-285750">
              <a:buSzPct val="90000"/>
              <a:buFont typeface="Wingdings" pitchFamily="2" charset="2"/>
              <a:buChar char="§"/>
            </a:pPr>
            <a:r>
              <a:rPr lang="de-DE" sz="1600" dirty="0" smtClean="0">
                <a:solidFill>
                  <a:schemeClr val="bg1"/>
                </a:solidFill>
              </a:rPr>
              <a:t>Strukturen </a:t>
            </a:r>
          </a:p>
          <a:p>
            <a:pPr marL="285750" indent="-285750">
              <a:buSzPct val="90000"/>
              <a:buFont typeface="Wingdings" pitchFamily="2" charset="2"/>
              <a:buChar char="§"/>
            </a:pPr>
            <a:r>
              <a:rPr lang="de-DE" sz="1600" dirty="0" smtClean="0">
                <a:solidFill>
                  <a:schemeClr val="bg1"/>
                </a:solidFill>
              </a:rPr>
              <a:t>Prozesse</a:t>
            </a:r>
          </a:p>
          <a:p>
            <a:pPr marL="285750" indent="-285750">
              <a:buSzPct val="90000"/>
              <a:buFont typeface="Wingdings" pitchFamily="2" charset="2"/>
              <a:buChar char="§"/>
            </a:pPr>
            <a:r>
              <a:rPr lang="de-DE" sz="1600" dirty="0" smtClean="0">
                <a:solidFill>
                  <a:schemeClr val="bg1"/>
                </a:solidFill>
              </a:rPr>
              <a:t>Systeme</a:t>
            </a:r>
          </a:p>
          <a:p>
            <a:pPr>
              <a:buSzPct val="90000"/>
            </a:pPr>
            <a:r>
              <a:rPr lang="de-DE" sz="1600" dirty="0" smtClean="0">
                <a:solidFill>
                  <a:schemeClr val="bg1"/>
                </a:solidFill>
              </a:rPr>
              <a:t>zu koordinieren</a:t>
            </a:r>
            <a:endParaRPr lang="de-DE" sz="1600" dirty="0">
              <a:solidFill>
                <a:schemeClr val="bg1"/>
              </a:solidFill>
            </a:endParaRPr>
          </a:p>
          <a:p>
            <a:pPr>
              <a:buSzPct val="90000"/>
            </a:pPr>
            <a:endParaRPr lang="de-DE" sz="1400" dirty="0" smtClean="0">
              <a:solidFill>
                <a:schemeClr val="bg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33979" y="3642610"/>
            <a:ext cx="2174483" cy="1304471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Ressourcen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600" dirty="0" smtClean="0">
                <a:solidFill>
                  <a:schemeClr val="bg1"/>
                </a:solidFill>
              </a:rPr>
              <a:t>Materielle Ressourcen  (z.B. Ausrüstung und Standort)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600" dirty="0" smtClean="0">
                <a:solidFill>
                  <a:schemeClr val="bg1"/>
                </a:solidFill>
              </a:rPr>
              <a:t>Immaterielle Ressourcen (z.B. Technologie und Image)</a:t>
            </a:r>
            <a:endParaRPr lang="de-DE" sz="1600" dirty="0">
              <a:solidFill>
                <a:schemeClr val="bg1"/>
              </a:solidFill>
            </a:endParaRPr>
          </a:p>
          <a:p>
            <a:pPr>
              <a:buSzPct val="90000"/>
            </a:pPr>
            <a:endParaRPr lang="de-DE" sz="1400" dirty="0" smtClean="0">
              <a:solidFill>
                <a:schemeClr val="bg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3534508" y="2030676"/>
            <a:ext cx="2174483" cy="1304471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r>
              <a:rPr lang="de-DE" b="1" dirty="0">
                <a:solidFill>
                  <a:schemeClr val="bg1"/>
                </a:solidFill>
              </a:rPr>
              <a:t>S</a:t>
            </a:r>
            <a:r>
              <a:rPr lang="de-DE" b="1" dirty="0" smtClean="0">
                <a:solidFill>
                  <a:schemeClr val="bg1"/>
                </a:solidFill>
              </a:rPr>
              <a:t>trategische Wichtigkeit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600" dirty="0" smtClean="0">
                <a:solidFill>
                  <a:schemeClr val="bg1"/>
                </a:solidFill>
              </a:rPr>
              <a:t>Wertvoll für die Kunden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600" dirty="0" smtClean="0">
                <a:solidFill>
                  <a:schemeClr val="bg1"/>
                </a:solidFill>
              </a:rPr>
              <a:t>Schwer substituierbar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sz="1600" dirty="0" smtClean="0">
                <a:solidFill>
                  <a:schemeClr val="bg1"/>
                </a:solidFill>
              </a:rPr>
              <a:t>übertragbar</a:t>
            </a:r>
            <a:endParaRPr lang="de-DE" sz="1600" dirty="0">
              <a:solidFill>
                <a:schemeClr val="bg1"/>
              </a:solidFill>
            </a:endParaRPr>
          </a:p>
          <a:p>
            <a:pPr>
              <a:buSzPct val="90000"/>
            </a:pPr>
            <a:endParaRPr lang="de-DE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85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53</Words>
  <Application>Microsoft Office PowerPoint</Application>
  <PresentationFormat>Bildschirmpräsentation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Analyse der Kernkompetenzen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 Manager-Wiki überarbeitet</dc:title>
  <dc:creator>Strategy Compass GmbH</dc:creator>
  <dc:description>Analyse der Kernkompetenzen</dc:description>
  <cp:lastModifiedBy>Strategy Compass</cp:lastModifiedBy>
  <cp:revision>72</cp:revision>
  <dcterms:created xsi:type="dcterms:W3CDTF">2011-01-20T14:36:29Z</dcterms:created>
  <dcterms:modified xsi:type="dcterms:W3CDTF">2013-08-12T11:13:30Z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Folien Manager-Wiki überarbeitet</vt:lpwstr>
  </property>
  <property fmtid="{D5CDD505-2E9C-101B-9397-08002B2CF9AE}" pid="3" name="SlideDescription">
    <vt:lpwstr>Analyse der Kernkompetenzen</vt:lpwstr>
  </property>
</Properties>
</file>