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F8DD2-634C-4338-952C-3EF5FE107A72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7F55D-D968-449C-AF94-99D2310548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59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752B43-47C2-425B-BF3D-A2B563CE2181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84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Methodik des Target </a:t>
            </a:r>
            <a:r>
              <a:rPr lang="de-DE" dirty="0" err="1"/>
              <a:t>Costing</a:t>
            </a:r>
            <a:endParaRPr lang="de-DE" dirty="0"/>
          </a:p>
        </p:txBody>
      </p:sp>
      <p:sp>
        <p:nvSpPr>
          <p:cNvPr id="13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228184" y="1988840"/>
            <a:ext cx="2376190" cy="1871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72000" tIns="46799" rIns="89999" bIns="46799" anchor="t" anchorCtr="0">
            <a:noAutofit/>
          </a:bodyPr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/>
              <a:t>Ja</a:t>
            </a:r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endParaRPr lang="de-DE" sz="800" b="1" dirty="0" smtClean="0"/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/>
              <a:t>Höhere </a:t>
            </a:r>
            <a:r>
              <a:rPr lang="de-DE" sz="1600" dirty="0"/>
              <a:t>Gewinnmarge </a:t>
            </a:r>
            <a:r>
              <a:rPr lang="de-DE" sz="1600" dirty="0" smtClean="0"/>
              <a:t>oder Durchführung von Funktions-</a:t>
            </a:r>
            <a:r>
              <a:rPr lang="de-DE" sz="1600" dirty="0" err="1" smtClean="0"/>
              <a:t>verbesserungen</a:t>
            </a:r>
            <a:r>
              <a:rPr lang="de-DE" sz="1600" dirty="0" smtClean="0"/>
              <a:t> </a:t>
            </a:r>
            <a:endParaRPr lang="de-DE" sz="1600" dirty="0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39552" y="1987528"/>
            <a:ext cx="2376190" cy="1871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2000" tIns="45720" rIns="91440" bIns="45720" anchor="t" anchorCtr="0">
            <a:noAutofit/>
          </a:bodyPr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  <a:defRPr/>
            </a:pPr>
            <a:r>
              <a:rPr lang="de-DE" sz="1600" b="1" dirty="0">
                <a:solidFill>
                  <a:schemeClr val="tx1"/>
                </a:solidFill>
                <a:latin typeface="Arial"/>
                <a:cs typeface="Arial" pitchFamily="34" charset="0"/>
              </a:rPr>
              <a:t>Ermittlung der </a:t>
            </a:r>
            <a:r>
              <a:rPr lang="de-DE" sz="1600" b="1" dirty="0" smtClean="0">
                <a:solidFill>
                  <a:schemeClr val="tx1"/>
                </a:solidFill>
                <a:latin typeface="Arial"/>
                <a:cs typeface="Arial" pitchFamily="34" charset="0"/>
              </a:rPr>
              <a:t>Zielkosten</a:t>
            </a:r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  <a:defRPr/>
            </a:pPr>
            <a:r>
              <a:rPr lang="de-DE" sz="1400" dirty="0" smtClean="0">
                <a:solidFill>
                  <a:schemeClr val="tx1"/>
                </a:solidFill>
                <a:latin typeface="Arial"/>
                <a:cs typeface="Arial" pitchFamily="34" charset="0"/>
              </a:rPr>
              <a:t>Wettbewerbsfähiger </a:t>
            </a:r>
            <a:r>
              <a:rPr lang="de-DE" sz="1400" dirty="0">
                <a:solidFill>
                  <a:schemeClr val="tx1"/>
                </a:solidFill>
                <a:latin typeface="Arial"/>
                <a:cs typeface="Arial" pitchFamily="34" charset="0"/>
              </a:rPr>
              <a:t>Marktpreis abzüglich vom Unternehmen angestrebte Gewinnmarge</a:t>
            </a:r>
          </a:p>
          <a:p>
            <a:pPr>
              <a:defRPr/>
            </a:pPr>
            <a:endParaRPr lang="de-DE" sz="1400" dirty="0">
              <a:solidFill>
                <a:schemeClr val="tx1"/>
              </a:solidFill>
              <a:latin typeface="Arial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3635747" y="3068075"/>
            <a:ext cx="1872357" cy="1871663"/>
          </a:xfrm>
          <a:prstGeom prst="diamond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 algn="ctr">
              <a:spcAft>
                <a:spcPts val="417"/>
              </a:spcAft>
              <a:buClr>
                <a:srgbClr val="000000"/>
              </a:buClr>
              <a:buSzPct val="90000"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9552" y="4220694"/>
            <a:ext cx="2376190" cy="1871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2000" tIns="45720" rIns="91440" bIns="45720" anchor="t" anchorCtr="0">
            <a:noAutofit/>
          </a:bodyPr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>
                <a:solidFill>
                  <a:schemeClr val="tx1"/>
                </a:solidFill>
                <a:latin typeface="Arial"/>
              </a:rPr>
              <a:t>Prognostizierte </a:t>
            </a: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Standardkosten</a:t>
            </a:r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Geplante </a:t>
            </a:r>
            <a:r>
              <a:rPr lang="de-DE" sz="1400" dirty="0">
                <a:solidFill>
                  <a:schemeClr val="tx1"/>
                </a:solidFill>
                <a:latin typeface="Arial"/>
              </a:rPr>
              <a:t>Kosten, die unter Nutzung der vorhandenen Technologien und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</a:rPr>
              <a:t>Verfahrenstandards</a:t>
            </a:r>
            <a:r>
              <a:rPr lang="de-DE" sz="140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de-DE" sz="1400" dirty="0">
                <a:solidFill>
                  <a:schemeClr val="tx1"/>
                </a:solidFill>
                <a:latin typeface="Arial"/>
              </a:rPr>
              <a:t>erzielt werden können</a:t>
            </a:r>
          </a:p>
          <a:p>
            <a:pPr algn="ctr">
              <a:spcBef>
                <a:spcPct val="0"/>
              </a:spcBef>
              <a:spcAft>
                <a:spcPts val="417"/>
              </a:spcAft>
            </a:pPr>
            <a:endParaRPr lang="de-DE" sz="1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7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228184" y="4217428"/>
            <a:ext cx="2376190" cy="1871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72000" tIns="46799" rIns="89999" bIns="46799" anchor="t" anchorCtr="0">
            <a:noAutofit/>
          </a:bodyPr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/>
              <a:t>Nein</a:t>
            </a:r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endParaRPr lang="de-DE" sz="800" b="1" dirty="0" smtClean="0"/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/>
              <a:t>Kostensenkungsbedarf</a:t>
            </a:r>
            <a:endParaRPr lang="de-DE" sz="1600" dirty="0"/>
          </a:p>
        </p:txBody>
      </p:sp>
      <p:cxnSp>
        <p:nvCxnSpPr>
          <p:cNvPr id="32" name="Gewinkelte Verbindung 31"/>
          <p:cNvCxnSpPr>
            <a:stCxn id="7" idx="1"/>
            <a:endCxn id="14" idx="3"/>
          </p:cNvCxnSpPr>
          <p:nvPr/>
        </p:nvCxnSpPr>
        <p:spPr>
          <a:xfrm rot="10800000">
            <a:off x="2915743" y="2923361"/>
            <a:ext cx="720005" cy="1080547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 Verbindung 33"/>
          <p:cNvCxnSpPr>
            <a:stCxn id="7" idx="1"/>
            <a:endCxn id="11" idx="3"/>
          </p:cNvCxnSpPr>
          <p:nvPr/>
        </p:nvCxnSpPr>
        <p:spPr>
          <a:xfrm rot="10800000" flipV="1">
            <a:off x="2915743" y="4003906"/>
            <a:ext cx="720005" cy="115261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winkelte Verbindung 28"/>
          <p:cNvCxnSpPr>
            <a:stCxn id="7" idx="3"/>
            <a:endCxn id="13" idx="1"/>
          </p:cNvCxnSpPr>
          <p:nvPr/>
        </p:nvCxnSpPr>
        <p:spPr>
          <a:xfrm flipV="1">
            <a:off x="5508104" y="2924672"/>
            <a:ext cx="720080" cy="107923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3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winkelte Verbindung 30"/>
          <p:cNvCxnSpPr>
            <a:stCxn id="7" idx="3"/>
            <a:endCxn id="17" idx="1"/>
          </p:cNvCxnSpPr>
          <p:nvPr/>
        </p:nvCxnSpPr>
        <p:spPr>
          <a:xfrm>
            <a:off x="5508104" y="4003907"/>
            <a:ext cx="720080" cy="114935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3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923928" y="3501008"/>
            <a:ext cx="1368152" cy="1152128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 algn="ctr">
              <a:buSzPct val="90000"/>
            </a:pPr>
            <a:r>
              <a:rPr lang="en-GB" sz="1400" dirty="0" smtClean="0"/>
              <a:t>Standard-</a:t>
            </a:r>
            <a:r>
              <a:rPr lang="en-GB" sz="1400" dirty="0" err="1" smtClean="0"/>
              <a:t>kosten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&gt;</a:t>
            </a:r>
            <a:br>
              <a:rPr lang="en-GB" sz="1400" dirty="0" smtClean="0"/>
            </a:br>
            <a:r>
              <a:rPr lang="en-GB" sz="1400" dirty="0" err="1" smtClean="0"/>
              <a:t>Zielkosten</a:t>
            </a:r>
            <a:r>
              <a:rPr lang="en-GB" sz="1400" dirty="0" smtClean="0"/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65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41</Words>
  <Application>Microsoft Office PowerPoint</Application>
  <PresentationFormat>Bildschirmpräsentation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Methodik des Target Costing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Methodik des Target Costing</dc:description>
  <cp:lastModifiedBy>Strategy Compass</cp:lastModifiedBy>
  <cp:revision>72</cp:revision>
  <dcterms:created xsi:type="dcterms:W3CDTF">2011-01-20T14:36:29Z</dcterms:created>
  <dcterms:modified xsi:type="dcterms:W3CDTF">2013-07-22T13:04:23Z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Methodik des Target Costing</vt:lpwstr>
  </property>
</Properties>
</file>