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2.xml" ContentType="application/vnd.openxmlformats-officedocument.theme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NUL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B2890E-B7E4-4C0F-9C30-C18E0715F7D9}" type="datetimeFigureOut">
              <a:rPr lang="de-DE" smtClean="0"/>
              <a:t>23.07.2013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FB71A1-ED44-4CD9-9A5D-EF7D9D4C7AF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948416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58CF0BF-C886-492F-9322-85906B83CBEF}" type="slidenum">
              <a:rPr lang="de-DE"/>
              <a:pPr/>
              <a:t>1</a:t>
            </a:fld>
            <a:endParaRPr lang="de-DE"/>
          </a:p>
        </p:txBody>
      </p:sp>
      <p:sp>
        <p:nvSpPr>
          <p:cNvPr id="162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28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</p:spPr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el 1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</p:spTree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ags" Target="../tags/tag1.xml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emf"/><Relationship Id="rId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uppieren 6" hidden="1"/>
          <p:cNvGrpSpPr/>
          <p:nvPr userDrawn="1">
            <p:custDataLst>
              <p:tags r:id="rId3"/>
            </p:custDataLst>
          </p:nvPr>
        </p:nvGrpSpPr>
        <p:grpSpPr>
          <a:xfrm>
            <a:off x="0" y="0"/>
            <a:ext cx="9151200" cy="6865200"/>
            <a:chOff x="-3600" y="-3600"/>
            <a:chExt cx="9151200" cy="6865200"/>
          </a:xfrm>
        </p:grpSpPr>
        <p:cxnSp>
          <p:nvCxnSpPr>
            <p:cNvPr id="8" name="Gerade Verbindung 7" hidden="1"/>
            <p:cNvCxnSpPr/>
            <p:nvPr/>
          </p:nvCxnSpPr>
          <p:spPr>
            <a:xfrm>
              <a:off x="0" y="3312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Gerade Verbindung 8" hidden="1"/>
            <p:cNvCxnSpPr/>
            <p:nvPr/>
          </p:nvCxnSpPr>
          <p:spPr>
            <a:xfrm>
              <a:off x="0" y="6192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Gerade Verbindung 9" hidden="1"/>
            <p:cNvCxnSpPr/>
            <p:nvPr/>
          </p:nvCxnSpPr>
          <p:spPr>
            <a:xfrm>
              <a:off x="-3600" y="198424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Gerade Verbindung 10" hidden="1"/>
            <p:cNvCxnSpPr/>
            <p:nvPr/>
          </p:nvCxnSpPr>
          <p:spPr>
            <a:xfrm>
              <a:off x="0" y="227647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Gerade Verbindung 11" hidden="1"/>
            <p:cNvCxnSpPr/>
            <p:nvPr/>
          </p:nvCxnSpPr>
          <p:spPr>
            <a:xfrm>
              <a:off x="-3600" y="3857628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Gerade Verbindung 12" hidden="1"/>
            <p:cNvCxnSpPr/>
            <p:nvPr/>
          </p:nvCxnSpPr>
          <p:spPr>
            <a:xfrm>
              <a:off x="-3600" y="45085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Gerade Verbindung 13" hidden="1"/>
            <p:cNvCxnSpPr/>
            <p:nvPr/>
          </p:nvCxnSpPr>
          <p:spPr>
            <a:xfrm>
              <a:off x="-3600" y="4221163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Gerade Verbindung 14" hidden="1"/>
            <p:cNvCxnSpPr/>
            <p:nvPr/>
          </p:nvCxnSpPr>
          <p:spPr>
            <a:xfrm>
              <a:off x="0" y="609282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Gerade Verbindung 15" hidden="1"/>
            <p:cNvCxnSpPr/>
            <p:nvPr/>
          </p:nvCxnSpPr>
          <p:spPr>
            <a:xfrm>
              <a:off x="540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Gerade Verbindung 16" hidden="1"/>
            <p:cNvCxnSpPr/>
            <p:nvPr/>
          </p:nvCxnSpPr>
          <p:spPr>
            <a:xfrm>
              <a:off x="4356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Gerade Verbindung 17" hidden="1"/>
            <p:cNvCxnSpPr/>
            <p:nvPr/>
          </p:nvCxnSpPr>
          <p:spPr>
            <a:xfrm>
              <a:off x="4572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rade Verbindung 18" hidden="1"/>
            <p:cNvCxnSpPr/>
            <p:nvPr/>
          </p:nvCxnSpPr>
          <p:spPr>
            <a:xfrm>
              <a:off x="4788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 Verbindung 19" hidden="1"/>
            <p:cNvCxnSpPr/>
            <p:nvPr/>
          </p:nvCxnSpPr>
          <p:spPr>
            <a:xfrm>
              <a:off x="8604250" y="-360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540000" y="1052800"/>
            <a:ext cx="8064000" cy="57600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539750" y="1988825"/>
            <a:ext cx="8064000" cy="4104000"/>
          </a:xfrm>
          <a:prstGeom prst="rect">
            <a:avLst/>
          </a:prstGeom>
          <a:noFill/>
        </p:spPr>
        <p:txBody>
          <a:bodyPr vert="horz" lIns="72000" tIns="45720" rIns="91440" bIns="45720" rtlCol="0">
            <a:noAutofit/>
          </a:bodyPr>
          <a:lstStyle/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  <p:sp>
        <p:nvSpPr>
          <p:cNvPr id="2051" name="Rectangle 3"/>
          <p:cNvSpPr>
            <a:spLocks noGrp="1" noChangeArrowheads="1"/>
          </p:cNvSpPr>
          <p:nvPr/>
        </p:nvSpPr>
        <p:spPr bwMode="auto">
          <a:xfrm>
            <a:off x="7929586" y="6215082"/>
            <a:ext cx="1103289" cy="6222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25" name="Foliennummernplatzhalter 24"/>
          <p:cNvSpPr>
            <a:spLocks noGrp="1"/>
          </p:cNvSpPr>
          <p:nvPr>
            <p:ph type="sldNum" sz="quarter" idx="4"/>
          </p:nvPr>
        </p:nvSpPr>
        <p:spPr>
          <a:xfrm>
            <a:off x="8604000" y="6652800"/>
            <a:ext cx="432000" cy="216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endParaRPr lang="de-DE" dirty="0"/>
          </a:p>
        </p:txBody>
      </p:sp>
      <p:cxnSp>
        <p:nvCxnSpPr>
          <p:cNvPr id="37" name="Gerade Verbindung 36"/>
          <p:cNvCxnSpPr/>
          <p:nvPr userDrawn="1"/>
        </p:nvCxnSpPr>
        <p:spPr>
          <a:xfrm>
            <a:off x="0" y="720000"/>
            <a:ext cx="9144000" cy="0"/>
          </a:xfrm>
          <a:prstGeom prst="line">
            <a:avLst/>
          </a:prstGeom>
          <a:ln/>
          <a:effectLst/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pic>
        <p:nvPicPr>
          <p:cNvPr id="22" name="Grafik 21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05583" y="229838"/>
            <a:ext cx="1913834" cy="4025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186604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2000" b="1" i="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Wingdings" pitchFamily="2" charset="2"/>
        <a:buChar char="§"/>
        <a:tabLst/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–"/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541338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72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90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.xml"/><Relationship Id="rId3" Type="http://schemas.openxmlformats.org/officeDocument/2006/relationships/tags" Target="../tags/tag4.xml"/><Relationship Id="rId7" Type="http://schemas.openxmlformats.org/officeDocument/2006/relationships/tags" Target="../tags/tag8.xml"/><Relationship Id="rId2" Type="http://schemas.openxmlformats.org/officeDocument/2006/relationships/tags" Target="../tags/tag3.xml"/><Relationship Id="rId1" Type="http://schemas.openxmlformats.org/officeDocument/2006/relationships/vmlDrawing" Target="../drawings/vmlDrawing1.vml"/><Relationship Id="rId6" Type="http://schemas.openxmlformats.org/officeDocument/2006/relationships/tags" Target="../tags/tag7.xml"/><Relationship Id="rId5" Type="http://schemas.openxmlformats.org/officeDocument/2006/relationships/tags" Target="../tags/tag6.xml"/><Relationship Id="rId10" Type="http://schemas.openxmlformats.org/officeDocument/2006/relationships/oleObject" Target="../embeddings/oleObject1.bin"/><Relationship Id="rId4" Type="http://schemas.openxmlformats.org/officeDocument/2006/relationships/tags" Target="../tags/tag5.xml"/><Relationship Id="rId9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Matrixorganisation</a:t>
            </a:r>
            <a:endParaRPr lang="de-DE" dirty="0"/>
          </a:p>
        </p:txBody>
      </p:sp>
      <p:graphicFrame>
        <p:nvGraphicFramePr>
          <p:cNvPr id="161794" name="Rectangle 2" hidden="1"/>
          <p:cNvGraphicFramePr>
            <a:graphicFrameLocks/>
          </p:cNvGraphicFramePr>
          <p:nvPr>
            <p:custDataLst>
              <p:tags r:id="rId3"/>
            </p:custData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think-cell Slide" r:id="rId10" imgW="0" imgH="0" progId="TCLayout.ActiveDocument.1">
                  <p:embed/>
                </p:oleObj>
              </mc:Choice>
              <mc:Fallback>
                <p:oleObj name="think-cell Slide" r:id="rId10" imgW="0" imgH="0" progId="TCLayout.ActiveDocument.1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pSp>
        <p:nvGrpSpPr>
          <p:cNvPr id="3" name="Gruppieren 2"/>
          <p:cNvGrpSpPr/>
          <p:nvPr/>
        </p:nvGrpSpPr>
        <p:grpSpPr>
          <a:xfrm>
            <a:off x="539750" y="1989138"/>
            <a:ext cx="8064500" cy="4100512"/>
            <a:chOff x="539750" y="1989138"/>
            <a:chExt cx="8064500" cy="4100512"/>
          </a:xfrm>
        </p:grpSpPr>
        <p:grpSp>
          <p:nvGrpSpPr>
            <p:cNvPr id="161797" name="Group 5"/>
            <p:cNvGrpSpPr>
              <a:grpSpLocks/>
            </p:cNvGrpSpPr>
            <p:nvPr/>
          </p:nvGrpSpPr>
          <p:grpSpPr bwMode="auto">
            <a:xfrm>
              <a:off x="539750" y="1989138"/>
              <a:ext cx="2397125" cy="1008062"/>
              <a:chOff x="340" y="1253"/>
              <a:chExt cx="2144" cy="635"/>
            </a:xfrm>
          </p:grpSpPr>
          <p:sp>
            <p:nvSpPr>
              <p:cNvPr id="161798" name="Rectangle 6"/>
              <p:cNvSpPr>
                <a:spLocks noChangeArrowheads="1"/>
              </p:cNvSpPr>
              <p:nvPr/>
            </p:nvSpPr>
            <p:spPr bwMode="auto">
              <a:xfrm>
                <a:off x="340" y="1253"/>
                <a:ext cx="2144" cy="181"/>
              </a:xfrm>
              <a:prstGeom prst="rect">
                <a:avLst/>
              </a:prstGeom>
              <a:ln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r>
                  <a:rPr lang="en-GB" sz="1600" b="1">
                    <a:solidFill>
                      <a:schemeClr val="bg1"/>
                    </a:solidFill>
                  </a:rPr>
                  <a:t>Text</a:t>
                </a:r>
              </a:p>
            </p:txBody>
          </p:sp>
          <p:sp>
            <p:nvSpPr>
              <p:cNvPr id="161799" name="Rectangle 7"/>
              <p:cNvSpPr>
                <a:spLocks noChangeArrowheads="1"/>
              </p:cNvSpPr>
              <p:nvPr>
                <p:custDataLst>
                  <p:tags r:id="rId7"/>
                </p:custDataLst>
              </p:nvPr>
            </p:nvSpPr>
            <p:spPr bwMode="auto">
              <a:xfrm>
                <a:off x="340" y="1434"/>
                <a:ext cx="2144" cy="454"/>
              </a:xfrm>
              <a:prstGeom prst="rect">
                <a:avLst/>
              </a:prstGeom>
              <a:ln w="6350">
                <a:headEnd/>
                <a:tailEnd/>
              </a:ln>
              <a:extLst/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r>
                  <a:rPr lang="de-DE" sz="1400">
                    <a:solidFill>
                      <a:sysClr val="windowText" lastClr="000000"/>
                    </a:solidFill>
                  </a:rPr>
                  <a:t>Text</a:t>
                </a:r>
              </a:p>
            </p:txBody>
          </p:sp>
        </p:grpSp>
        <p:cxnSp>
          <p:nvCxnSpPr>
            <p:cNvPr id="161800" name="AutoShape 8"/>
            <p:cNvCxnSpPr>
              <a:cxnSpLocks noChangeShapeType="1"/>
              <a:stCxn id="161833" idx="2"/>
              <a:endCxn id="161806" idx="0"/>
            </p:cNvCxnSpPr>
            <p:nvPr/>
          </p:nvCxnSpPr>
          <p:spPr bwMode="auto">
            <a:xfrm>
              <a:off x="3946525" y="2995613"/>
              <a:ext cx="0" cy="438150"/>
            </a:xfrm>
            <a:prstGeom prst="straightConnector1">
              <a:avLst/>
            </a:prstGeom>
            <a:noFill/>
            <a:ln w="6350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161801" name="Rectangle 9"/>
            <p:cNvSpPr>
              <a:spLocks noChangeArrowheads="1"/>
            </p:cNvSpPr>
            <p:nvPr>
              <p:custDataLst>
                <p:tags r:id="rId4"/>
              </p:custDataLst>
            </p:nvPr>
          </p:nvSpPr>
          <p:spPr bwMode="auto">
            <a:xfrm>
              <a:off x="539750" y="3109913"/>
              <a:ext cx="2397125" cy="917575"/>
            </a:xfrm>
            <a:prstGeom prst="rect">
              <a:avLst/>
            </a:prstGeom>
            <a:ln>
              <a:headEnd/>
              <a:tailEnd/>
            </a:ln>
            <a:ex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lIns="72000" anchor="ctr"/>
            <a:lstStyle/>
            <a:p>
              <a:pPr algn="ctr" eaLnBrk="0" hangingPunct="0">
                <a:spcAft>
                  <a:spcPct val="25000"/>
                </a:spcAft>
              </a:pPr>
              <a:r>
                <a:rPr lang="de-DE" sz="1600" b="1">
                  <a:solidFill>
                    <a:schemeClr val="bg1"/>
                  </a:solidFill>
                  <a:latin typeface="+mn-lt"/>
                </a:rPr>
                <a:t>Text</a:t>
              </a:r>
            </a:p>
          </p:txBody>
        </p:sp>
        <p:sp>
          <p:nvSpPr>
            <p:cNvPr id="161802" name="Rectangle 10"/>
            <p:cNvSpPr>
              <a:spLocks noChangeArrowheads="1"/>
            </p:cNvSpPr>
            <p:nvPr>
              <p:custDataLst>
                <p:tags r:id="rId5"/>
              </p:custDataLst>
            </p:nvPr>
          </p:nvSpPr>
          <p:spPr bwMode="auto">
            <a:xfrm>
              <a:off x="539750" y="4140200"/>
              <a:ext cx="2397125" cy="917575"/>
            </a:xfrm>
            <a:prstGeom prst="rect">
              <a:avLst/>
            </a:prstGeom>
            <a:ln>
              <a:headEnd/>
              <a:tailEnd/>
            </a:ln>
            <a:ex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lIns="72000" anchor="ctr"/>
            <a:lstStyle/>
            <a:p>
              <a:pPr algn="ctr" eaLnBrk="0" hangingPunct="0">
                <a:spcAft>
                  <a:spcPct val="25000"/>
                </a:spcAft>
              </a:pPr>
              <a:r>
                <a:rPr lang="de-DE" sz="1600" b="1">
                  <a:solidFill>
                    <a:schemeClr val="bg1"/>
                  </a:solidFill>
                  <a:latin typeface="+mn-lt"/>
                </a:rPr>
                <a:t>Text</a:t>
              </a:r>
            </a:p>
          </p:txBody>
        </p:sp>
        <p:sp>
          <p:nvSpPr>
            <p:cNvPr id="161803" name="Rectangle 11"/>
            <p:cNvSpPr>
              <a:spLocks noChangeArrowheads="1"/>
            </p:cNvSpPr>
            <p:nvPr>
              <p:custDataLst>
                <p:tags r:id="rId6"/>
              </p:custDataLst>
            </p:nvPr>
          </p:nvSpPr>
          <p:spPr bwMode="auto">
            <a:xfrm>
              <a:off x="539750" y="5172075"/>
              <a:ext cx="2397125" cy="917575"/>
            </a:xfrm>
            <a:prstGeom prst="rect">
              <a:avLst/>
            </a:prstGeom>
            <a:ln>
              <a:headEnd/>
              <a:tailEnd/>
            </a:ln>
            <a:ex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lIns="72000" anchor="ctr"/>
            <a:lstStyle/>
            <a:p>
              <a:pPr algn="ctr" eaLnBrk="0" hangingPunct="0">
                <a:spcAft>
                  <a:spcPct val="25000"/>
                </a:spcAft>
              </a:pPr>
              <a:r>
                <a:rPr lang="de-DE" sz="1600" b="1">
                  <a:solidFill>
                    <a:schemeClr val="bg1"/>
                  </a:solidFill>
                  <a:latin typeface="+mn-lt"/>
                </a:rPr>
                <a:t>Text</a:t>
              </a:r>
            </a:p>
          </p:txBody>
        </p:sp>
        <p:sp>
          <p:nvSpPr>
            <p:cNvPr id="161804" name="Oval 12"/>
            <p:cNvSpPr>
              <a:spLocks noChangeArrowheads="1"/>
            </p:cNvSpPr>
            <p:nvPr/>
          </p:nvSpPr>
          <p:spPr bwMode="auto">
            <a:xfrm>
              <a:off x="3811588" y="5495925"/>
              <a:ext cx="269875" cy="269875"/>
            </a:xfrm>
            <a:prstGeom prst="ellipse">
              <a:avLst/>
            </a:prstGeom>
            <a:ln>
              <a:headEnd/>
              <a:tailEnd/>
            </a:ln>
            <a:ex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wrap="none" lIns="72000" tIns="46800" rIns="72000" anchor="ctr"/>
            <a:lstStyle/>
            <a:p>
              <a:pPr algn="ctr"/>
              <a:endParaRPr lang="de-DE"/>
            </a:p>
          </p:txBody>
        </p:sp>
        <p:sp>
          <p:nvSpPr>
            <p:cNvPr id="161805" name="Oval 13"/>
            <p:cNvSpPr>
              <a:spLocks noChangeArrowheads="1"/>
            </p:cNvSpPr>
            <p:nvPr/>
          </p:nvSpPr>
          <p:spPr bwMode="auto">
            <a:xfrm>
              <a:off x="3811588" y="4464050"/>
              <a:ext cx="269875" cy="269875"/>
            </a:xfrm>
            <a:prstGeom prst="ellipse">
              <a:avLst/>
            </a:prstGeom>
            <a:ln>
              <a:headEnd/>
              <a:tailEnd/>
            </a:ln>
            <a:ex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wrap="none" lIns="72000" tIns="46800" rIns="72000" anchor="ctr"/>
            <a:lstStyle/>
            <a:p>
              <a:pPr algn="ctr"/>
              <a:endParaRPr lang="de-DE"/>
            </a:p>
          </p:txBody>
        </p:sp>
        <p:sp>
          <p:nvSpPr>
            <p:cNvPr id="161806" name="Oval 14"/>
            <p:cNvSpPr>
              <a:spLocks noChangeArrowheads="1"/>
            </p:cNvSpPr>
            <p:nvPr/>
          </p:nvSpPr>
          <p:spPr bwMode="auto">
            <a:xfrm>
              <a:off x="3811588" y="3433763"/>
              <a:ext cx="269875" cy="269875"/>
            </a:xfrm>
            <a:prstGeom prst="ellipse">
              <a:avLst/>
            </a:prstGeom>
            <a:ln>
              <a:headEnd/>
              <a:tailEnd/>
            </a:ln>
            <a:ex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wrap="none" lIns="72000" tIns="46800" rIns="72000" anchor="ctr"/>
            <a:lstStyle/>
            <a:p>
              <a:pPr algn="ctr"/>
              <a:endParaRPr lang="de-DE"/>
            </a:p>
          </p:txBody>
        </p:sp>
        <p:sp>
          <p:nvSpPr>
            <p:cNvPr id="161807" name="Oval 15"/>
            <p:cNvSpPr>
              <a:spLocks noChangeArrowheads="1"/>
            </p:cNvSpPr>
            <p:nvPr/>
          </p:nvSpPr>
          <p:spPr bwMode="auto">
            <a:xfrm>
              <a:off x="5702300" y="5495925"/>
              <a:ext cx="269875" cy="269875"/>
            </a:xfrm>
            <a:prstGeom prst="ellipse">
              <a:avLst/>
            </a:prstGeom>
            <a:ln>
              <a:headEnd/>
              <a:tailEnd/>
            </a:ln>
            <a:ex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wrap="none" lIns="72000" tIns="46800" rIns="72000" anchor="ctr"/>
            <a:lstStyle/>
            <a:p>
              <a:pPr algn="ctr"/>
              <a:endParaRPr lang="de-DE"/>
            </a:p>
          </p:txBody>
        </p:sp>
        <p:sp>
          <p:nvSpPr>
            <p:cNvPr id="161808" name="Oval 16"/>
            <p:cNvSpPr>
              <a:spLocks noChangeArrowheads="1"/>
            </p:cNvSpPr>
            <p:nvPr/>
          </p:nvSpPr>
          <p:spPr bwMode="auto">
            <a:xfrm>
              <a:off x="5702300" y="4464050"/>
              <a:ext cx="269875" cy="269875"/>
            </a:xfrm>
            <a:prstGeom prst="ellipse">
              <a:avLst/>
            </a:prstGeom>
            <a:ln>
              <a:headEnd/>
              <a:tailEnd/>
            </a:ln>
            <a:ex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wrap="none" lIns="72000" tIns="46800" rIns="72000" anchor="ctr"/>
            <a:lstStyle/>
            <a:p>
              <a:pPr algn="ctr"/>
              <a:endParaRPr lang="de-DE"/>
            </a:p>
          </p:txBody>
        </p:sp>
        <p:sp>
          <p:nvSpPr>
            <p:cNvPr id="161809" name="Oval 17"/>
            <p:cNvSpPr>
              <a:spLocks noChangeArrowheads="1"/>
            </p:cNvSpPr>
            <p:nvPr/>
          </p:nvSpPr>
          <p:spPr bwMode="auto">
            <a:xfrm>
              <a:off x="5702300" y="3433763"/>
              <a:ext cx="269875" cy="269875"/>
            </a:xfrm>
            <a:prstGeom prst="ellipse">
              <a:avLst/>
            </a:prstGeom>
            <a:ln>
              <a:headEnd/>
              <a:tailEnd/>
            </a:ln>
            <a:ex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wrap="none" lIns="72000" tIns="46800" rIns="72000" anchor="ctr"/>
            <a:lstStyle/>
            <a:p>
              <a:pPr algn="ctr"/>
              <a:endParaRPr lang="de-DE"/>
            </a:p>
          </p:txBody>
        </p:sp>
        <p:sp>
          <p:nvSpPr>
            <p:cNvPr id="161810" name="Oval 18"/>
            <p:cNvSpPr>
              <a:spLocks noChangeArrowheads="1"/>
            </p:cNvSpPr>
            <p:nvPr/>
          </p:nvSpPr>
          <p:spPr bwMode="auto">
            <a:xfrm>
              <a:off x="7594600" y="5495925"/>
              <a:ext cx="269875" cy="269875"/>
            </a:xfrm>
            <a:prstGeom prst="ellipse">
              <a:avLst/>
            </a:prstGeom>
            <a:ln>
              <a:headEnd/>
              <a:tailEnd/>
            </a:ln>
            <a:ex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wrap="none" lIns="72000" tIns="46800" rIns="72000" anchor="ctr"/>
            <a:lstStyle/>
            <a:p>
              <a:pPr algn="ctr"/>
              <a:endParaRPr lang="de-DE"/>
            </a:p>
          </p:txBody>
        </p:sp>
        <p:sp>
          <p:nvSpPr>
            <p:cNvPr id="161811" name="Oval 19"/>
            <p:cNvSpPr>
              <a:spLocks noChangeArrowheads="1"/>
            </p:cNvSpPr>
            <p:nvPr/>
          </p:nvSpPr>
          <p:spPr bwMode="auto">
            <a:xfrm>
              <a:off x="7594600" y="4464050"/>
              <a:ext cx="269875" cy="269875"/>
            </a:xfrm>
            <a:prstGeom prst="ellipse">
              <a:avLst/>
            </a:prstGeom>
            <a:ln>
              <a:headEnd/>
              <a:tailEnd/>
            </a:ln>
            <a:ex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wrap="none" lIns="72000" tIns="46800" rIns="72000" anchor="ctr"/>
            <a:lstStyle/>
            <a:p>
              <a:pPr algn="ctr"/>
              <a:endParaRPr lang="de-DE"/>
            </a:p>
          </p:txBody>
        </p:sp>
        <p:sp>
          <p:nvSpPr>
            <p:cNvPr id="161812" name="Oval 20"/>
            <p:cNvSpPr>
              <a:spLocks noChangeArrowheads="1"/>
            </p:cNvSpPr>
            <p:nvPr/>
          </p:nvSpPr>
          <p:spPr bwMode="auto">
            <a:xfrm>
              <a:off x="7594600" y="3433763"/>
              <a:ext cx="269875" cy="269875"/>
            </a:xfrm>
            <a:prstGeom prst="ellipse">
              <a:avLst/>
            </a:prstGeom>
            <a:ln>
              <a:headEnd/>
              <a:tailEnd/>
            </a:ln>
            <a:extLst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wrap="none" lIns="72000" tIns="46800" rIns="72000" anchor="ctr"/>
            <a:lstStyle/>
            <a:p>
              <a:pPr algn="ctr"/>
              <a:endParaRPr lang="de-DE"/>
            </a:p>
          </p:txBody>
        </p:sp>
        <p:cxnSp>
          <p:nvCxnSpPr>
            <p:cNvPr id="161813" name="AutoShape 21"/>
            <p:cNvCxnSpPr>
              <a:cxnSpLocks noChangeShapeType="1"/>
              <a:stCxn id="161806" idx="4"/>
              <a:endCxn id="161805" idx="0"/>
            </p:cNvCxnSpPr>
            <p:nvPr/>
          </p:nvCxnSpPr>
          <p:spPr bwMode="auto">
            <a:xfrm>
              <a:off x="3946525" y="3703638"/>
              <a:ext cx="0" cy="760412"/>
            </a:xfrm>
            <a:prstGeom prst="straightConnector1">
              <a:avLst/>
            </a:prstGeom>
            <a:noFill/>
            <a:ln w="6350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14" name="AutoShape 22"/>
            <p:cNvCxnSpPr>
              <a:cxnSpLocks noChangeShapeType="1"/>
              <a:stCxn id="161805" idx="4"/>
              <a:endCxn id="161804" idx="0"/>
            </p:cNvCxnSpPr>
            <p:nvPr/>
          </p:nvCxnSpPr>
          <p:spPr bwMode="auto">
            <a:xfrm>
              <a:off x="3946525" y="4733925"/>
              <a:ext cx="0" cy="762000"/>
            </a:xfrm>
            <a:prstGeom prst="straightConnector1">
              <a:avLst/>
            </a:prstGeom>
            <a:noFill/>
            <a:ln w="6350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15" name="AutoShape 23"/>
            <p:cNvCxnSpPr>
              <a:cxnSpLocks noChangeShapeType="1"/>
              <a:stCxn id="161799" idx="2"/>
              <a:endCxn id="161801" idx="0"/>
            </p:cNvCxnSpPr>
            <p:nvPr/>
          </p:nvCxnSpPr>
          <p:spPr bwMode="auto">
            <a:xfrm>
              <a:off x="1738313" y="2997200"/>
              <a:ext cx="0" cy="112713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16" name="AutoShape 24"/>
            <p:cNvCxnSpPr>
              <a:cxnSpLocks noChangeShapeType="1"/>
              <a:stCxn id="161801" idx="2"/>
              <a:endCxn id="161802" idx="0"/>
            </p:cNvCxnSpPr>
            <p:nvPr/>
          </p:nvCxnSpPr>
          <p:spPr bwMode="auto">
            <a:xfrm>
              <a:off x="1738313" y="4027488"/>
              <a:ext cx="0" cy="112712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17" name="AutoShape 25"/>
            <p:cNvCxnSpPr>
              <a:cxnSpLocks noChangeShapeType="1"/>
              <a:stCxn id="161802" idx="2"/>
              <a:endCxn id="161803" idx="0"/>
            </p:cNvCxnSpPr>
            <p:nvPr/>
          </p:nvCxnSpPr>
          <p:spPr bwMode="auto">
            <a:xfrm>
              <a:off x="1738313" y="5057775"/>
              <a:ext cx="0" cy="11430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18" name="AutoShape 26"/>
            <p:cNvCxnSpPr>
              <a:cxnSpLocks noChangeShapeType="1"/>
              <a:stCxn id="161812" idx="4"/>
              <a:endCxn id="161811" idx="0"/>
            </p:cNvCxnSpPr>
            <p:nvPr/>
          </p:nvCxnSpPr>
          <p:spPr bwMode="auto">
            <a:xfrm>
              <a:off x="7729538" y="3703638"/>
              <a:ext cx="0" cy="760412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19" name="AutoShape 27"/>
            <p:cNvCxnSpPr>
              <a:cxnSpLocks noChangeShapeType="1"/>
              <a:stCxn id="161809" idx="4"/>
              <a:endCxn id="161808" idx="0"/>
            </p:cNvCxnSpPr>
            <p:nvPr/>
          </p:nvCxnSpPr>
          <p:spPr bwMode="auto">
            <a:xfrm>
              <a:off x="5837238" y="3703638"/>
              <a:ext cx="0" cy="760412"/>
            </a:xfrm>
            <a:prstGeom prst="straightConnector1">
              <a:avLst/>
            </a:prstGeom>
            <a:noFill/>
            <a:ln w="6350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0" name="AutoShape 28"/>
            <p:cNvCxnSpPr>
              <a:cxnSpLocks noChangeShapeType="1"/>
              <a:stCxn id="161836" idx="2"/>
              <a:endCxn id="161812" idx="0"/>
            </p:cNvCxnSpPr>
            <p:nvPr/>
          </p:nvCxnSpPr>
          <p:spPr bwMode="auto">
            <a:xfrm>
              <a:off x="7729538" y="2995613"/>
              <a:ext cx="0" cy="43815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1" name="AutoShape 29"/>
            <p:cNvCxnSpPr>
              <a:cxnSpLocks noChangeShapeType="1"/>
              <a:stCxn id="161834" idx="2"/>
              <a:endCxn id="161809" idx="0"/>
            </p:cNvCxnSpPr>
            <p:nvPr/>
          </p:nvCxnSpPr>
          <p:spPr bwMode="auto">
            <a:xfrm>
              <a:off x="5837238" y="2997200"/>
              <a:ext cx="0" cy="436563"/>
            </a:xfrm>
            <a:prstGeom prst="straightConnector1">
              <a:avLst/>
            </a:prstGeom>
            <a:noFill/>
            <a:ln w="6350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2" name="AutoShape 30"/>
            <p:cNvCxnSpPr>
              <a:cxnSpLocks noChangeShapeType="1"/>
              <a:stCxn id="161801" idx="3"/>
              <a:endCxn id="161806" idx="2"/>
            </p:cNvCxnSpPr>
            <p:nvPr/>
          </p:nvCxnSpPr>
          <p:spPr bwMode="auto">
            <a:xfrm>
              <a:off x="2936875" y="3568700"/>
              <a:ext cx="874713" cy="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3" name="AutoShape 31"/>
            <p:cNvCxnSpPr>
              <a:cxnSpLocks noChangeShapeType="1"/>
              <a:stCxn id="161811" idx="4"/>
              <a:endCxn id="161810" idx="0"/>
            </p:cNvCxnSpPr>
            <p:nvPr/>
          </p:nvCxnSpPr>
          <p:spPr bwMode="auto">
            <a:xfrm>
              <a:off x="7729538" y="4733925"/>
              <a:ext cx="0" cy="76200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4" name="AutoShape 32"/>
            <p:cNvCxnSpPr>
              <a:cxnSpLocks noChangeShapeType="1"/>
              <a:stCxn id="161808" idx="4"/>
              <a:endCxn id="161807" idx="0"/>
            </p:cNvCxnSpPr>
            <p:nvPr/>
          </p:nvCxnSpPr>
          <p:spPr bwMode="auto">
            <a:xfrm>
              <a:off x="5837238" y="4733925"/>
              <a:ext cx="0" cy="762000"/>
            </a:xfrm>
            <a:prstGeom prst="straightConnector1">
              <a:avLst/>
            </a:prstGeom>
            <a:noFill/>
            <a:ln w="6350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5" name="AutoShape 33"/>
            <p:cNvCxnSpPr>
              <a:cxnSpLocks noChangeShapeType="1"/>
              <a:stCxn id="161802" idx="3"/>
              <a:endCxn id="161805" idx="2"/>
            </p:cNvCxnSpPr>
            <p:nvPr/>
          </p:nvCxnSpPr>
          <p:spPr bwMode="auto">
            <a:xfrm>
              <a:off x="2936875" y="4598988"/>
              <a:ext cx="874713" cy="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6" name="AutoShape 34"/>
            <p:cNvCxnSpPr>
              <a:cxnSpLocks noChangeShapeType="1"/>
              <a:stCxn id="161803" idx="3"/>
              <a:endCxn id="161804" idx="2"/>
            </p:cNvCxnSpPr>
            <p:nvPr/>
          </p:nvCxnSpPr>
          <p:spPr bwMode="auto">
            <a:xfrm>
              <a:off x="2936875" y="5630863"/>
              <a:ext cx="874713" cy="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7" name="AutoShape 35"/>
            <p:cNvCxnSpPr>
              <a:cxnSpLocks noChangeShapeType="1"/>
              <a:stCxn id="161806" idx="6"/>
              <a:endCxn id="161809" idx="2"/>
            </p:cNvCxnSpPr>
            <p:nvPr/>
          </p:nvCxnSpPr>
          <p:spPr bwMode="auto">
            <a:xfrm>
              <a:off x="4081463" y="3568700"/>
              <a:ext cx="1620837" cy="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8" name="AutoShape 36"/>
            <p:cNvCxnSpPr>
              <a:cxnSpLocks noChangeShapeType="1"/>
              <a:stCxn id="161805" idx="6"/>
              <a:endCxn id="161808" idx="2"/>
            </p:cNvCxnSpPr>
            <p:nvPr/>
          </p:nvCxnSpPr>
          <p:spPr bwMode="auto">
            <a:xfrm>
              <a:off x="4081463" y="4598988"/>
              <a:ext cx="1620837" cy="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29" name="AutoShape 37"/>
            <p:cNvCxnSpPr>
              <a:cxnSpLocks noChangeShapeType="1"/>
              <a:stCxn id="161804" idx="6"/>
              <a:endCxn id="161807" idx="2"/>
            </p:cNvCxnSpPr>
            <p:nvPr/>
          </p:nvCxnSpPr>
          <p:spPr bwMode="auto">
            <a:xfrm>
              <a:off x="4081463" y="5630863"/>
              <a:ext cx="1620837" cy="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30" name="AutoShape 38"/>
            <p:cNvCxnSpPr>
              <a:cxnSpLocks noChangeShapeType="1"/>
              <a:stCxn id="161809" idx="6"/>
              <a:endCxn id="161812" idx="2"/>
            </p:cNvCxnSpPr>
            <p:nvPr/>
          </p:nvCxnSpPr>
          <p:spPr bwMode="auto">
            <a:xfrm>
              <a:off x="5972175" y="3568700"/>
              <a:ext cx="1622425" cy="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31" name="AutoShape 39"/>
            <p:cNvCxnSpPr>
              <a:cxnSpLocks noChangeShapeType="1"/>
              <a:stCxn id="161808" idx="6"/>
              <a:endCxn id="161811" idx="2"/>
            </p:cNvCxnSpPr>
            <p:nvPr/>
          </p:nvCxnSpPr>
          <p:spPr bwMode="auto">
            <a:xfrm>
              <a:off x="5972175" y="4598988"/>
              <a:ext cx="1622425" cy="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32" name="AutoShape 40"/>
            <p:cNvCxnSpPr>
              <a:cxnSpLocks noChangeShapeType="1"/>
              <a:stCxn id="161807" idx="6"/>
              <a:endCxn id="161810" idx="2"/>
            </p:cNvCxnSpPr>
            <p:nvPr/>
          </p:nvCxnSpPr>
          <p:spPr bwMode="auto">
            <a:xfrm>
              <a:off x="5972175" y="5630863"/>
              <a:ext cx="1622425" cy="0"/>
            </a:xfrm>
            <a:prstGeom prst="straightConnector1">
              <a:avLst/>
            </a:prstGeom>
            <a:noFill/>
            <a:ln w="28575">
              <a:solidFill>
                <a:schemeClr val="accent3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161833" name="Rectangle 41"/>
            <p:cNvSpPr>
              <a:spLocks noChangeArrowheads="1"/>
            </p:cNvSpPr>
            <p:nvPr/>
          </p:nvSpPr>
          <p:spPr bwMode="auto">
            <a:xfrm>
              <a:off x="3071813" y="2276475"/>
              <a:ext cx="1749425" cy="719138"/>
            </a:xfrm>
            <a:prstGeom prst="rect">
              <a:avLst/>
            </a:prstGeom>
            <a:ln>
              <a:headEnd/>
              <a:tailEnd/>
            </a:ln>
            <a:ex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lIns="72000" anchor="ctr"/>
            <a:lstStyle/>
            <a:p>
              <a:pPr algn="ctr" eaLnBrk="0" hangingPunct="0">
                <a:spcAft>
                  <a:spcPct val="25000"/>
                </a:spcAft>
              </a:pPr>
              <a:r>
                <a:rPr lang="en-GB" sz="1600" b="1">
                  <a:solidFill>
                    <a:schemeClr val="bg1"/>
                  </a:solidFill>
                  <a:latin typeface="+mn-lt"/>
                </a:rPr>
                <a:t>Text</a:t>
              </a:r>
            </a:p>
          </p:txBody>
        </p:sp>
        <p:sp>
          <p:nvSpPr>
            <p:cNvPr id="161834" name="Rectangle 42"/>
            <p:cNvSpPr>
              <a:spLocks noChangeArrowheads="1"/>
            </p:cNvSpPr>
            <p:nvPr/>
          </p:nvSpPr>
          <p:spPr bwMode="auto">
            <a:xfrm>
              <a:off x="4962525" y="2278063"/>
              <a:ext cx="1749425" cy="719137"/>
            </a:xfrm>
            <a:prstGeom prst="rect">
              <a:avLst/>
            </a:prstGeom>
            <a:ln>
              <a:headEnd/>
              <a:tailEnd/>
            </a:ln>
            <a:ex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lIns="72000" anchor="ctr"/>
            <a:lstStyle/>
            <a:p>
              <a:pPr algn="ctr" eaLnBrk="0" hangingPunct="0">
                <a:spcAft>
                  <a:spcPct val="25000"/>
                </a:spcAft>
              </a:pPr>
              <a:r>
                <a:rPr lang="en-GB" sz="1600" b="1" dirty="0">
                  <a:solidFill>
                    <a:schemeClr val="bg1"/>
                  </a:solidFill>
                  <a:latin typeface="+mn-lt"/>
                </a:rPr>
                <a:t>Text</a:t>
              </a:r>
            </a:p>
          </p:txBody>
        </p:sp>
        <p:cxnSp>
          <p:nvCxnSpPr>
            <p:cNvPr id="161835" name="AutoShape 43"/>
            <p:cNvCxnSpPr>
              <a:cxnSpLocks noChangeShapeType="1"/>
              <a:stCxn id="161798" idx="3"/>
              <a:endCxn id="161836" idx="0"/>
            </p:cNvCxnSpPr>
            <p:nvPr/>
          </p:nvCxnSpPr>
          <p:spPr bwMode="auto">
            <a:xfrm>
              <a:off x="2936875" y="2133600"/>
              <a:ext cx="4792663" cy="142875"/>
            </a:xfrm>
            <a:prstGeom prst="bentConnector2">
              <a:avLst/>
            </a:prstGeom>
            <a:noFill/>
            <a:ln w="28575">
              <a:solidFill>
                <a:schemeClr val="accent3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161836" name="Rectangle 44"/>
            <p:cNvSpPr>
              <a:spLocks noChangeArrowheads="1"/>
            </p:cNvSpPr>
            <p:nvPr/>
          </p:nvSpPr>
          <p:spPr bwMode="auto">
            <a:xfrm>
              <a:off x="6854825" y="2276475"/>
              <a:ext cx="1749425" cy="719138"/>
            </a:xfrm>
            <a:prstGeom prst="rect">
              <a:avLst/>
            </a:prstGeom>
            <a:ln>
              <a:headEnd/>
              <a:tailEnd/>
            </a:ln>
            <a:ex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lIns="72000" anchor="ctr"/>
            <a:lstStyle/>
            <a:p>
              <a:pPr algn="ctr" eaLnBrk="0" hangingPunct="0">
                <a:spcAft>
                  <a:spcPct val="25000"/>
                </a:spcAft>
              </a:pPr>
              <a:r>
                <a:rPr lang="en-GB" sz="1600" b="1" dirty="0">
                  <a:solidFill>
                    <a:schemeClr val="bg1"/>
                  </a:solidFill>
                  <a:latin typeface="+mn-lt"/>
                </a:rPr>
                <a:t>Text</a:t>
              </a:r>
            </a:p>
          </p:txBody>
        </p:sp>
        <p:cxnSp>
          <p:nvCxnSpPr>
            <p:cNvPr id="161837" name="AutoShape 45"/>
            <p:cNvCxnSpPr>
              <a:cxnSpLocks noChangeShapeType="1"/>
              <a:stCxn id="161798" idx="3"/>
              <a:endCxn id="161833" idx="0"/>
            </p:cNvCxnSpPr>
            <p:nvPr/>
          </p:nvCxnSpPr>
          <p:spPr bwMode="auto">
            <a:xfrm>
              <a:off x="2936875" y="2133600"/>
              <a:ext cx="1009650" cy="142875"/>
            </a:xfrm>
            <a:prstGeom prst="bentConnector2">
              <a:avLst/>
            </a:prstGeom>
            <a:noFill/>
            <a:ln w="6350">
              <a:solidFill>
                <a:schemeClr val="accent3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161838" name="AutoShape 46"/>
            <p:cNvCxnSpPr>
              <a:cxnSpLocks noChangeShapeType="1"/>
              <a:stCxn id="161798" idx="3"/>
              <a:endCxn id="161834" idx="0"/>
            </p:cNvCxnSpPr>
            <p:nvPr/>
          </p:nvCxnSpPr>
          <p:spPr bwMode="auto">
            <a:xfrm>
              <a:off x="2936875" y="2133600"/>
              <a:ext cx="2900363" cy="144463"/>
            </a:xfrm>
            <a:prstGeom prst="bentConnector2">
              <a:avLst/>
            </a:prstGeom>
            <a:noFill/>
            <a:ln w="6350">
              <a:solidFill>
                <a:schemeClr val="accent3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</p:grpSp>
    </p:spTree>
    <p:custDataLst>
      <p:tags r:id="rId2"/>
    </p:custDataLst>
    <p:extLst>
      <p:ext uri="{BB962C8B-B14F-4D97-AF65-F5344CB8AC3E}">
        <p14:creationId xmlns:p14="http://schemas.microsoft.com/office/powerpoint/2010/main" val="379368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guideLines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CT-BODYINDENTATION" val="0;14,17323;14,17323;28,34646;28,45181;42,62504;42,51968;56,69291;56,69291;70,86614;"/>
  <p:tag name="VCT-BULLETVISIBILITY" val="G*****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RIGHT" val="Strategy Compass GmbH 2010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heme/theme1.xml><?xml version="1.0" encoding="utf-8"?>
<a:theme xmlns:a="http://schemas.openxmlformats.org/drawingml/2006/main" name="QuickSlide">
  <a:themeElements>
    <a:clrScheme name="Strategy Compass">
      <a:dk1>
        <a:srgbClr val="000000"/>
      </a:dk1>
      <a:lt1>
        <a:srgbClr val="FFFFFF"/>
      </a:lt1>
      <a:dk2>
        <a:srgbClr val="A2A2A2"/>
      </a:dk2>
      <a:lt2>
        <a:srgbClr val="FFFFFF"/>
      </a:lt2>
      <a:accent1>
        <a:srgbClr val="BED2FF"/>
      </a:accent1>
      <a:accent2>
        <a:srgbClr val="3C8CC8"/>
      </a:accent2>
      <a:accent3>
        <a:srgbClr val="00285A"/>
      </a:accent3>
      <a:accent4>
        <a:srgbClr val="BFBFBF"/>
      </a:accent4>
      <a:accent5>
        <a:srgbClr val="595959"/>
      </a:accent5>
      <a:accent6>
        <a:srgbClr val="C80A1E"/>
      </a:accent6>
      <a:hlink>
        <a:srgbClr val="0000FF"/>
      </a:hlink>
      <a:folHlink>
        <a:srgbClr val="800080"/>
      </a:folHlink>
    </a:clrScheme>
    <a:fontScheme name="Quick Slide 2007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/>
      </a:spPr>
      <a:bodyPr lIns="72000" rIns="72000" rtlCol="0" anchor="t" anchorCtr="0"/>
      <a:lstStyle>
        <a:defPPr algn="ctr">
          <a:defRPr sz="1400" dirty="0" err="1" smtClean="0">
            <a:solidFill>
              <a:schemeClr val="tx1"/>
            </a:solidFill>
          </a:defRPr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 w="6350">
          <a:solidFill>
            <a:schemeClr val="accent3"/>
          </a:solidFill>
          <a:miter lim="800000"/>
          <a:tailEnd type="none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lIns="72000" rIns="72000" rtlCol="0">
        <a:noAutofit/>
      </a:bodyPr>
      <a:lstStyle>
        <a:defPPr>
          <a:buSzPct val="90000"/>
          <a:defRPr sz="1400" dirty="0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QuickSlide Entwurfsvorlage Executive</Template>
  <TotalTime>0</TotalTime>
  <Words>10</Words>
  <Application>Microsoft Office PowerPoint</Application>
  <PresentationFormat>Bildschirmpräsentation (4:3)</PresentationFormat>
  <Paragraphs>10</Paragraphs>
  <Slides>1</Slides>
  <Notes>1</Notes>
  <HiddenSlides>0</HiddenSlides>
  <MMClips>0</MMClips>
  <ScaleCrop>false</ScaleCrop>
  <HeadingPairs>
    <vt:vector size="6" baseType="variant"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QuickSlide</vt:lpstr>
      <vt:lpstr>think-cell Slide</vt:lpstr>
      <vt:lpstr>Matrixorganisation</vt:lpstr>
    </vt:vector>
  </TitlesOfParts>
  <Company>Strategy Compass GmbH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neue Folien zur Kontrolle durch AS</dc:title>
  <dc:creator>Strategy Compass GmbH</dc:creator>
  <dc:description>Matrixorganisation</dc:description>
  <cp:lastModifiedBy>Strategy Compass</cp:lastModifiedBy>
  <cp:revision>166</cp:revision>
  <dcterms:created xsi:type="dcterms:W3CDTF">2011-01-20T14:36:29Z</dcterms:created>
  <dcterms:modified xsi:type="dcterms:W3CDTF">2013-07-23T15:15:18Z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neue Folien zur Kontrolle durch AS</vt:lpwstr>
  </property>
  <property fmtid="{D5CDD505-2E9C-101B-9397-08002B2CF9AE}" pid="3" name="SlideDescription">
    <vt:lpwstr>Matrixorganisation</vt:lpwstr>
  </property>
</Properties>
</file>

<file path=docProps/thumbnail.jpeg>
</file>