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AAEF2-3348-4259-9FF6-ABABAAB25566}" type="datetimeFigureOut">
              <a:rPr lang="de-DE" smtClean="0"/>
              <a:t>23.07.2013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237BA-D932-493F-BE74-AC1E2EF3B3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539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F47B12-6AC2-498F-A0E9-4796FC3EC3C0}" type="slidenum">
              <a:rPr lang="de-DE"/>
              <a:pPr/>
              <a:t>1</a:t>
            </a:fld>
            <a:endParaRPr lang="de-DE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r>
              <a:rPr lang="en-GB" dirty="0" err="1" smtClean="0"/>
              <a:t>Mit</a:t>
            </a:r>
            <a:r>
              <a:rPr lang="en-GB" dirty="0" smtClean="0"/>
              <a:t> Text </a:t>
            </a:r>
            <a:r>
              <a:rPr lang="en-GB" dirty="0" err="1" smtClean="0"/>
              <a:t>füllem</a:t>
            </a: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70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tags" Target="../tags/tag7.xml"/><Relationship Id="rId11" Type="http://schemas.openxmlformats.org/officeDocument/2006/relationships/oleObject" Target="../embeddings/oleObject1.bin"/><Relationship Id="rId5" Type="http://schemas.openxmlformats.org/officeDocument/2006/relationships/tags" Target="../tags/tag6.xml"/><Relationship Id="rId10" Type="http://schemas.openxmlformats.org/officeDocument/2006/relationships/notesSlide" Target="../notesSlides/notesSlide1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Funktionale Organisation</a:t>
            </a:r>
            <a:endParaRPr lang="de-DE" dirty="0"/>
          </a:p>
        </p:txBody>
      </p:sp>
      <p:graphicFrame>
        <p:nvGraphicFramePr>
          <p:cNvPr id="37890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11" imgW="0" imgH="0" progId="TCLayout.ActiveDocument.1">
                  <p:embed/>
                </p:oleObj>
              </mc:Choice>
              <mc:Fallback>
                <p:oleObj name="think-cell Slide" r:id="rId11" imgW="0" imgH="0" progId="TCLayout.ActiveDocument.1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912" name="Group 24"/>
          <p:cNvGrpSpPr>
            <a:grpSpLocks/>
          </p:cNvGrpSpPr>
          <p:nvPr/>
        </p:nvGrpSpPr>
        <p:grpSpPr bwMode="auto">
          <a:xfrm>
            <a:off x="539750" y="3500438"/>
            <a:ext cx="1944688" cy="2592387"/>
            <a:chOff x="340" y="2205"/>
            <a:chExt cx="1225" cy="1633"/>
          </a:xfrm>
        </p:grpSpPr>
        <p:sp>
          <p:nvSpPr>
            <p:cNvPr id="37893" name="Rectangle 5"/>
            <p:cNvSpPr>
              <a:spLocks noChangeArrowheads="1"/>
            </p:cNvSpPr>
            <p:nvPr/>
          </p:nvSpPr>
          <p:spPr bwMode="auto">
            <a:xfrm>
              <a:off x="340" y="2205"/>
              <a:ext cx="1224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smtClean="0">
                  <a:solidFill>
                    <a:schemeClr val="bg1"/>
                  </a:solidFill>
                </a:rPr>
                <a:t>Marketing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894" name="Rectangle 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40" y="2387"/>
              <a:ext cx="1225" cy="1451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916" name="Group 28"/>
          <p:cNvGrpSpPr>
            <a:grpSpLocks/>
          </p:cNvGrpSpPr>
          <p:nvPr/>
        </p:nvGrpSpPr>
        <p:grpSpPr bwMode="auto">
          <a:xfrm>
            <a:off x="2625725" y="1989138"/>
            <a:ext cx="3889375" cy="1008062"/>
            <a:chOff x="1654" y="1253"/>
            <a:chExt cx="2450" cy="635"/>
          </a:xfrm>
        </p:grpSpPr>
        <p:sp>
          <p:nvSpPr>
            <p:cNvPr id="37895" name="Rectangle 7"/>
            <p:cNvSpPr>
              <a:spLocks noChangeArrowheads="1"/>
            </p:cNvSpPr>
            <p:nvPr/>
          </p:nvSpPr>
          <p:spPr bwMode="auto">
            <a:xfrm>
              <a:off x="1655" y="1253"/>
              <a:ext cx="2449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err="1" smtClean="0">
                  <a:solidFill>
                    <a:schemeClr val="bg1"/>
                  </a:solidFill>
                </a:rPr>
                <a:t>Geschäftsführung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896" name="Rectangle 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654" y="1434"/>
              <a:ext cx="2449" cy="454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915" name="Group 27"/>
          <p:cNvGrpSpPr>
            <a:grpSpLocks/>
          </p:cNvGrpSpPr>
          <p:nvPr/>
        </p:nvGrpSpPr>
        <p:grpSpPr bwMode="auto">
          <a:xfrm>
            <a:off x="6659563" y="3500438"/>
            <a:ext cx="1944687" cy="2592387"/>
            <a:chOff x="4195" y="2205"/>
            <a:chExt cx="1225" cy="1633"/>
          </a:xfrm>
        </p:grpSpPr>
        <p:sp>
          <p:nvSpPr>
            <p:cNvPr id="37903" name="Rectangle 15"/>
            <p:cNvSpPr>
              <a:spLocks noChangeArrowheads="1"/>
            </p:cNvSpPr>
            <p:nvPr/>
          </p:nvSpPr>
          <p:spPr bwMode="auto">
            <a:xfrm>
              <a:off x="4195" y="2205"/>
              <a:ext cx="1224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err="1" smtClean="0">
                  <a:solidFill>
                    <a:schemeClr val="bg1"/>
                  </a:solidFill>
                </a:rPr>
                <a:t>Entwicklung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904" name="Rectangle 1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4195" y="2387"/>
              <a:ext cx="1225" cy="1451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914" name="Group 26"/>
          <p:cNvGrpSpPr>
            <a:grpSpLocks/>
          </p:cNvGrpSpPr>
          <p:nvPr/>
        </p:nvGrpSpPr>
        <p:grpSpPr bwMode="auto">
          <a:xfrm>
            <a:off x="4624388" y="3500438"/>
            <a:ext cx="1944687" cy="2592387"/>
            <a:chOff x="2913" y="2205"/>
            <a:chExt cx="1225" cy="1633"/>
          </a:xfrm>
        </p:grpSpPr>
        <p:sp>
          <p:nvSpPr>
            <p:cNvPr id="37905" name="Rectangle 17"/>
            <p:cNvSpPr>
              <a:spLocks noChangeArrowheads="1"/>
            </p:cNvSpPr>
            <p:nvPr/>
          </p:nvSpPr>
          <p:spPr bwMode="auto">
            <a:xfrm>
              <a:off x="2913" y="2205"/>
              <a:ext cx="1224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err="1" smtClean="0">
                  <a:solidFill>
                    <a:schemeClr val="bg1"/>
                  </a:solidFill>
                </a:rPr>
                <a:t>Produktion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906" name="Rectangle 18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913" y="2387"/>
              <a:ext cx="1225" cy="1451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7913" name="Group 25"/>
          <p:cNvGrpSpPr>
            <a:grpSpLocks/>
          </p:cNvGrpSpPr>
          <p:nvPr/>
        </p:nvGrpSpPr>
        <p:grpSpPr bwMode="auto">
          <a:xfrm>
            <a:off x="2574924" y="3500438"/>
            <a:ext cx="1943100" cy="2592387"/>
            <a:chOff x="1622" y="2205"/>
            <a:chExt cx="1224" cy="1633"/>
          </a:xfrm>
        </p:grpSpPr>
        <p:sp>
          <p:nvSpPr>
            <p:cNvPr id="37907" name="Rectangle 19"/>
            <p:cNvSpPr>
              <a:spLocks noChangeArrowheads="1"/>
            </p:cNvSpPr>
            <p:nvPr/>
          </p:nvSpPr>
          <p:spPr bwMode="auto">
            <a:xfrm>
              <a:off x="1622" y="2205"/>
              <a:ext cx="1224" cy="181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 err="1" smtClean="0">
                  <a:solidFill>
                    <a:schemeClr val="bg1"/>
                  </a:solidFill>
                </a:rPr>
                <a:t>Vertrieb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908" name="Rectangle 20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622" y="2387"/>
              <a:ext cx="1224" cy="1451"/>
            </a:xfrm>
            <a:prstGeom prst="rect">
              <a:avLst/>
            </a:prstGeom>
            <a:solidFill>
              <a:schemeClr val="bg1"/>
            </a:solidFill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marL="180975" indent="-180975" algn="ctr">
                <a:spcAft>
                  <a:spcPct val="25000"/>
                </a:spcAft>
                <a:buSzPct val="90000"/>
                <a:buFont typeface="Wingdings" pitchFamily="2" charset="2"/>
                <a:buNone/>
              </a:pPr>
              <a:endParaRPr lang="de-DE" sz="1400" dirty="0">
                <a:solidFill>
                  <a:sysClr val="windowText" lastClr="000000"/>
                </a:solidFill>
              </a:endParaRPr>
            </a:p>
          </p:txBody>
        </p:sp>
      </p:grpSp>
      <p:cxnSp>
        <p:nvCxnSpPr>
          <p:cNvPr id="6" name="Gewinkelte Verbindung 5"/>
          <p:cNvCxnSpPr>
            <a:stCxn id="37896" idx="2"/>
            <a:endCxn id="37893" idx="0"/>
          </p:cNvCxnSpPr>
          <p:nvPr/>
        </p:nvCxnSpPr>
        <p:spPr>
          <a:xfrm rot="5400000">
            <a:off x="2788841" y="1719660"/>
            <a:ext cx="503238" cy="3058319"/>
          </a:xfrm>
          <a:prstGeom prst="bentConnector3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7"/>
          <p:cNvCxnSpPr>
            <a:stCxn id="37896" idx="2"/>
            <a:endCxn id="37903" idx="0"/>
          </p:cNvCxnSpPr>
          <p:nvPr/>
        </p:nvCxnSpPr>
        <p:spPr>
          <a:xfrm rot="16200000" flipH="1">
            <a:off x="5848747" y="1718072"/>
            <a:ext cx="503238" cy="3061494"/>
          </a:xfrm>
          <a:prstGeom prst="bentConnector3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winkelte Verbindung 11"/>
          <p:cNvCxnSpPr>
            <a:stCxn id="37896" idx="2"/>
            <a:endCxn id="37907" idx="0"/>
          </p:cNvCxnSpPr>
          <p:nvPr/>
        </p:nvCxnSpPr>
        <p:spPr>
          <a:xfrm rot="5400000">
            <a:off x="3806428" y="2737247"/>
            <a:ext cx="503238" cy="1023144"/>
          </a:xfrm>
          <a:prstGeom prst="bentConnector3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winkelte Verbindung 13"/>
          <p:cNvCxnSpPr>
            <a:stCxn id="37896" idx="2"/>
            <a:endCxn id="37905" idx="0"/>
          </p:cNvCxnSpPr>
          <p:nvPr/>
        </p:nvCxnSpPr>
        <p:spPr>
          <a:xfrm rot="16200000" flipH="1">
            <a:off x="4831159" y="2735659"/>
            <a:ext cx="503238" cy="1026319"/>
          </a:xfrm>
          <a:prstGeom prst="bentConnector3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387043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11</Words>
  <Application>Microsoft Office PowerPoint</Application>
  <PresentationFormat>Bildschirmpräsentation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QuickSlide</vt:lpstr>
      <vt:lpstr>think-cell Slide</vt:lpstr>
      <vt:lpstr>Funktionale Organisation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Funktionale Organisation</dc:description>
  <cp:lastModifiedBy>Strategy Compass</cp:lastModifiedBy>
  <cp:revision>166</cp:revision>
  <dcterms:created xsi:type="dcterms:W3CDTF">2011-01-20T14:36:29Z</dcterms:created>
  <dcterms:modified xsi:type="dcterms:W3CDTF">2013-07-23T15:00:38Z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Funktionale Organisation</vt:lpwstr>
  </property>
</Properties>
</file>