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2FED25-D25B-4372-B078-997A2AF4FA29}" type="datetimeFigureOut">
              <a:rPr lang="de-DE" smtClean="0"/>
              <a:t>23.07.2013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13716-F235-4B33-94F7-ED96EDAACF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2541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F47B12-6AC2-498F-A0E9-4796FC3EC3C0}" type="slidenum">
              <a:rPr lang="de-DE"/>
              <a:pPr/>
              <a:t>1</a:t>
            </a:fld>
            <a:endParaRPr lang="de-DE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r>
              <a:rPr lang="en-GB" dirty="0" err="1" smtClean="0"/>
              <a:t>Mit</a:t>
            </a:r>
            <a:r>
              <a:rPr lang="en-GB" dirty="0" smtClean="0"/>
              <a:t> Text </a:t>
            </a:r>
            <a:r>
              <a:rPr lang="en-GB" dirty="0" err="1" smtClean="0"/>
              <a:t>füllen</a:t>
            </a:r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 hidden="1"/>
          <p:cNvGrpSpPr/>
          <p:nvPr userDrawn="1">
            <p:custDataLst>
              <p:tags r:id="rId3"/>
            </p:custDataLst>
          </p:nvPr>
        </p:nvGrpSpPr>
        <p:grpSpPr>
          <a:xfrm>
            <a:off x="0" y="0"/>
            <a:ext cx="9151200" cy="6865200"/>
            <a:chOff x="-3600" y="-3600"/>
            <a:chExt cx="9151200" cy="6865200"/>
          </a:xfrm>
        </p:grpSpPr>
        <p:cxnSp>
          <p:nvCxnSpPr>
            <p:cNvPr id="8" name="Gerade Verbindung 7" hidden="1"/>
            <p:cNvCxnSpPr/>
            <p:nvPr/>
          </p:nvCxnSpPr>
          <p:spPr>
            <a:xfrm>
              <a:off x="0" y="331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 hidden="1"/>
            <p:cNvCxnSpPr/>
            <p:nvPr/>
          </p:nvCxnSpPr>
          <p:spPr>
            <a:xfrm>
              <a:off x="0" y="619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 hidden="1"/>
            <p:cNvCxnSpPr/>
            <p:nvPr/>
          </p:nvCxnSpPr>
          <p:spPr>
            <a:xfrm>
              <a:off x="-3600" y="198424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 hidden="1"/>
            <p:cNvCxnSpPr/>
            <p:nvPr/>
          </p:nvCxnSpPr>
          <p:spPr>
            <a:xfrm>
              <a:off x="0" y="227647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 hidden="1"/>
            <p:cNvCxnSpPr/>
            <p:nvPr/>
          </p:nvCxnSpPr>
          <p:spPr>
            <a:xfrm>
              <a:off x="-3600" y="3857628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 hidden="1"/>
            <p:cNvCxnSpPr/>
            <p:nvPr/>
          </p:nvCxnSpPr>
          <p:spPr>
            <a:xfrm>
              <a:off x="-3600" y="45085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 hidden="1"/>
            <p:cNvCxnSpPr/>
            <p:nvPr/>
          </p:nvCxnSpPr>
          <p:spPr>
            <a:xfrm>
              <a:off x="-3600" y="4221163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 hidden="1"/>
            <p:cNvCxnSpPr/>
            <p:nvPr/>
          </p:nvCxnSpPr>
          <p:spPr>
            <a:xfrm>
              <a:off x="0" y="609282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 hidden="1"/>
            <p:cNvCxnSpPr/>
            <p:nvPr/>
          </p:nvCxnSpPr>
          <p:spPr>
            <a:xfrm>
              <a:off x="540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 hidden="1"/>
            <p:cNvCxnSpPr/>
            <p:nvPr/>
          </p:nvCxnSpPr>
          <p:spPr>
            <a:xfrm>
              <a:off x="4356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 hidden="1"/>
            <p:cNvCxnSpPr/>
            <p:nvPr/>
          </p:nvCxnSpPr>
          <p:spPr>
            <a:xfrm>
              <a:off x="4572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 hidden="1"/>
            <p:cNvCxnSpPr/>
            <p:nvPr/>
          </p:nvCxnSpPr>
          <p:spPr>
            <a:xfrm>
              <a:off x="4788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 hidden="1"/>
            <p:cNvCxnSpPr/>
            <p:nvPr/>
          </p:nvCxnSpPr>
          <p:spPr>
            <a:xfrm>
              <a:off x="8604250" y="-360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052800"/>
            <a:ext cx="8064000" cy="57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539750" y="1988825"/>
            <a:ext cx="8064000" cy="4104000"/>
          </a:xfrm>
          <a:prstGeom prst="rect">
            <a:avLst/>
          </a:prstGeom>
          <a:noFill/>
        </p:spPr>
        <p:txBody>
          <a:bodyPr vert="horz" lIns="72000" tIns="45720" rIns="91440" bIns="4572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/>
        </p:nvSpPr>
        <p:spPr bwMode="auto">
          <a:xfrm>
            <a:off x="7929586" y="6215082"/>
            <a:ext cx="1103289" cy="62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8604000" y="6652800"/>
            <a:ext cx="432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cxnSp>
        <p:nvCxnSpPr>
          <p:cNvPr id="37" name="Gerade Verbindung 36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/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83" y="229838"/>
            <a:ext cx="1913834" cy="40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73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Wingdings" pitchFamily="2" charset="2"/>
        <a:buChar char="§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tags" Target="../tags/tag7.xml"/><Relationship Id="rId11" Type="http://schemas.openxmlformats.org/officeDocument/2006/relationships/oleObject" Target="../embeddings/oleObject1.bin"/><Relationship Id="rId5" Type="http://schemas.openxmlformats.org/officeDocument/2006/relationships/tags" Target="../tags/tag6.xml"/><Relationship Id="rId10" Type="http://schemas.openxmlformats.org/officeDocument/2006/relationships/notesSlide" Target="../notesSlides/notesSlide1.xml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Divisionale</a:t>
            </a:r>
            <a:r>
              <a:rPr lang="de-DE" dirty="0" smtClean="0"/>
              <a:t> Organisation</a:t>
            </a:r>
            <a:endParaRPr lang="de-DE" dirty="0"/>
          </a:p>
        </p:txBody>
      </p:sp>
      <p:graphicFrame>
        <p:nvGraphicFramePr>
          <p:cNvPr id="37890" name="Rectangle 2" hidden="1"/>
          <p:cNvGraphicFramePr>
            <a:graphicFrameLocks/>
          </p:cNvGraphicFramePr>
          <p:nvPr>
            <p:custDataLst>
              <p:tags r:id="rId3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Slide" r:id="rId11" imgW="0" imgH="0" progId="TCLayout.ActiveDocument.1">
                  <p:embed/>
                </p:oleObj>
              </mc:Choice>
              <mc:Fallback>
                <p:oleObj name="think-cell Slide" r:id="rId11" imgW="0" imgH="0" progId="TCLayout.ActiveDocument.1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912" name="Group 24"/>
          <p:cNvGrpSpPr>
            <a:grpSpLocks/>
          </p:cNvGrpSpPr>
          <p:nvPr/>
        </p:nvGrpSpPr>
        <p:grpSpPr bwMode="auto">
          <a:xfrm>
            <a:off x="539750" y="3500438"/>
            <a:ext cx="1944688" cy="2592387"/>
            <a:chOff x="340" y="2205"/>
            <a:chExt cx="1225" cy="1633"/>
          </a:xfrm>
        </p:grpSpPr>
        <p:sp>
          <p:nvSpPr>
            <p:cNvPr id="37893" name="Rectangle 5"/>
            <p:cNvSpPr>
              <a:spLocks noChangeArrowheads="1"/>
            </p:cNvSpPr>
            <p:nvPr/>
          </p:nvSpPr>
          <p:spPr bwMode="auto">
            <a:xfrm>
              <a:off x="340" y="2205"/>
              <a:ext cx="1224" cy="181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 eaLnBrk="0" hangingPunct="0">
                <a:spcAft>
                  <a:spcPct val="25000"/>
                </a:spcAft>
              </a:pPr>
              <a:r>
                <a:rPr lang="en-GB" sz="1600" b="1" dirty="0" smtClean="0">
                  <a:solidFill>
                    <a:schemeClr val="bg1"/>
                  </a:solidFill>
                </a:rPr>
                <a:t>Europa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7894" name="Rectangle 6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340" y="2387"/>
              <a:ext cx="1225" cy="1451"/>
            </a:xfrm>
            <a:prstGeom prst="rect">
              <a:avLst/>
            </a:prstGeom>
            <a:solidFill>
              <a:schemeClr val="bg1"/>
            </a:solidFill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marL="180975" indent="-180975" algn="ctr">
                <a:spcAft>
                  <a:spcPct val="25000"/>
                </a:spcAft>
                <a:buSzPct val="90000"/>
                <a:buFont typeface="Wingdings" pitchFamily="2" charset="2"/>
                <a:buNone/>
              </a:pPr>
              <a:endParaRPr lang="de-DE" sz="140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7916" name="Group 28"/>
          <p:cNvGrpSpPr>
            <a:grpSpLocks/>
          </p:cNvGrpSpPr>
          <p:nvPr/>
        </p:nvGrpSpPr>
        <p:grpSpPr bwMode="auto">
          <a:xfrm>
            <a:off x="2625725" y="1989138"/>
            <a:ext cx="3889375" cy="1008062"/>
            <a:chOff x="1654" y="1253"/>
            <a:chExt cx="2450" cy="635"/>
          </a:xfrm>
        </p:grpSpPr>
        <p:sp>
          <p:nvSpPr>
            <p:cNvPr id="37895" name="Rectangle 7"/>
            <p:cNvSpPr>
              <a:spLocks noChangeArrowheads="1"/>
            </p:cNvSpPr>
            <p:nvPr/>
          </p:nvSpPr>
          <p:spPr bwMode="auto">
            <a:xfrm>
              <a:off x="1655" y="1253"/>
              <a:ext cx="2449" cy="181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 eaLnBrk="0" hangingPunct="0">
                <a:spcAft>
                  <a:spcPct val="25000"/>
                </a:spcAft>
              </a:pPr>
              <a:r>
                <a:rPr lang="en-GB" sz="1600" b="1" dirty="0" err="1" smtClean="0">
                  <a:solidFill>
                    <a:schemeClr val="bg1"/>
                  </a:solidFill>
                </a:rPr>
                <a:t>Geschäftsführung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7896" name="Rectangle 8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654" y="1434"/>
              <a:ext cx="2449" cy="454"/>
            </a:xfrm>
            <a:prstGeom prst="rect">
              <a:avLst/>
            </a:prstGeom>
            <a:solidFill>
              <a:schemeClr val="bg1"/>
            </a:solidFill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marL="180975" indent="-180975" algn="ctr">
                <a:spcAft>
                  <a:spcPct val="25000"/>
                </a:spcAft>
                <a:buSzPct val="90000"/>
                <a:buFont typeface="Wingdings" pitchFamily="2" charset="2"/>
                <a:buNone/>
              </a:pPr>
              <a:endParaRPr lang="de-DE" sz="140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7915" name="Group 27"/>
          <p:cNvGrpSpPr>
            <a:grpSpLocks/>
          </p:cNvGrpSpPr>
          <p:nvPr/>
        </p:nvGrpSpPr>
        <p:grpSpPr bwMode="auto">
          <a:xfrm>
            <a:off x="6659563" y="3500438"/>
            <a:ext cx="1944687" cy="2592387"/>
            <a:chOff x="4195" y="2205"/>
            <a:chExt cx="1225" cy="1633"/>
          </a:xfrm>
        </p:grpSpPr>
        <p:sp>
          <p:nvSpPr>
            <p:cNvPr id="37903" name="Rectangle 15"/>
            <p:cNvSpPr>
              <a:spLocks noChangeArrowheads="1"/>
            </p:cNvSpPr>
            <p:nvPr/>
          </p:nvSpPr>
          <p:spPr bwMode="auto">
            <a:xfrm>
              <a:off x="4195" y="2205"/>
              <a:ext cx="1224" cy="181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 eaLnBrk="0" hangingPunct="0">
                <a:spcAft>
                  <a:spcPct val="25000"/>
                </a:spcAft>
              </a:pPr>
              <a:r>
                <a:rPr lang="en-GB" sz="1600" b="1" dirty="0" err="1" smtClean="0">
                  <a:solidFill>
                    <a:schemeClr val="bg1"/>
                  </a:solidFill>
                </a:rPr>
                <a:t>Australien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7904" name="Rectangle 16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4195" y="2387"/>
              <a:ext cx="1225" cy="1451"/>
            </a:xfrm>
            <a:prstGeom prst="rect">
              <a:avLst/>
            </a:prstGeom>
            <a:solidFill>
              <a:schemeClr val="bg1"/>
            </a:solidFill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marL="180975" indent="-180975" algn="ctr">
                <a:spcAft>
                  <a:spcPct val="25000"/>
                </a:spcAft>
                <a:buSzPct val="90000"/>
                <a:buFont typeface="Wingdings" pitchFamily="2" charset="2"/>
                <a:buNone/>
              </a:pPr>
              <a:endParaRPr lang="de-DE" sz="140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7914" name="Group 26"/>
          <p:cNvGrpSpPr>
            <a:grpSpLocks/>
          </p:cNvGrpSpPr>
          <p:nvPr/>
        </p:nvGrpSpPr>
        <p:grpSpPr bwMode="auto">
          <a:xfrm>
            <a:off x="4624388" y="3500438"/>
            <a:ext cx="1944687" cy="2592387"/>
            <a:chOff x="2913" y="2205"/>
            <a:chExt cx="1225" cy="1633"/>
          </a:xfrm>
        </p:grpSpPr>
        <p:sp>
          <p:nvSpPr>
            <p:cNvPr id="37905" name="Rectangle 17"/>
            <p:cNvSpPr>
              <a:spLocks noChangeArrowheads="1"/>
            </p:cNvSpPr>
            <p:nvPr/>
          </p:nvSpPr>
          <p:spPr bwMode="auto">
            <a:xfrm>
              <a:off x="2913" y="2205"/>
              <a:ext cx="1224" cy="181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 eaLnBrk="0" hangingPunct="0">
                <a:spcAft>
                  <a:spcPct val="25000"/>
                </a:spcAft>
              </a:pPr>
              <a:r>
                <a:rPr lang="en-GB" sz="1600" b="1" dirty="0" err="1">
                  <a:solidFill>
                    <a:schemeClr val="bg1"/>
                  </a:solidFill>
                </a:rPr>
                <a:t>A</a:t>
              </a:r>
              <a:r>
                <a:rPr lang="en-GB" sz="1600" b="1" dirty="0" err="1" smtClean="0">
                  <a:solidFill>
                    <a:schemeClr val="bg1"/>
                  </a:solidFill>
                </a:rPr>
                <a:t>merika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7906" name="Rectangle 18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2913" y="2387"/>
              <a:ext cx="1225" cy="1451"/>
            </a:xfrm>
            <a:prstGeom prst="rect">
              <a:avLst/>
            </a:prstGeom>
            <a:solidFill>
              <a:schemeClr val="bg1"/>
            </a:solidFill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marL="180975" indent="-180975" algn="ctr">
                <a:spcAft>
                  <a:spcPct val="25000"/>
                </a:spcAft>
                <a:buSzPct val="90000"/>
                <a:buFont typeface="Wingdings" pitchFamily="2" charset="2"/>
                <a:buNone/>
              </a:pPr>
              <a:endParaRPr lang="de-DE" sz="140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7913" name="Group 25"/>
          <p:cNvGrpSpPr>
            <a:grpSpLocks/>
          </p:cNvGrpSpPr>
          <p:nvPr/>
        </p:nvGrpSpPr>
        <p:grpSpPr bwMode="auto">
          <a:xfrm>
            <a:off x="2574925" y="3500438"/>
            <a:ext cx="1944688" cy="2592387"/>
            <a:chOff x="1622" y="2205"/>
            <a:chExt cx="1225" cy="1633"/>
          </a:xfrm>
        </p:grpSpPr>
        <p:sp>
          <p:nvSpPr>
            <p:cNvPr id="37907" name="Rectangle 19"/>
            <p:cNvSpPr>
              <a:spLocks noChangeArrowheads="1"/>
            </p:cNvSpPr>
            <p:nvPr/>
          </p:nvSpPr>
          <p:spPr bwMode="auto">
            <a:xfrm>
              <a:off x="1622" y="2205"/>
              <a:ext cx="1224" cy="181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 eaLnBrk="0" hangingPunct="0">
                <a:spcAft>
                  <a:spcPct val="25000"/>
                </a:spcAft>
              </a:pPr>
              <a:r>
                <a:rPr lang="en-GB" sz="1600" b="1" dirty="0" err="1" smtClean="0">
                  <a:solidFill>
                    <a:schemeClr val="bg1"/>
                  </a:solidFill>
                </a:rPr>
                <a:t>Asien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7908" name="Rectangle 20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622" y="2387"/>
              <a:ext cx="1225" cy="1451"/>
            </a:xfrm>
            <a:prstGeom prst="rect">
              <a:avLst/>
            </a:prstGeom>
            <a:solidFill>
              <a:schemeClr val="bg1"/>
            </a:solidFill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marL="180975" indent="-180975" algn="ctr">
                <a:spcAft>
                  <a:spcPct val="25000"/>
                </a:spcAft>
                <a:buSzPct val="90000"/>
                <a:buFont typeface="Wingdings" pitchFamily="2" charset="2"/>
                <a:buNone/>
              </a:pPr>
              <a:endParaRPr lang="de-DE" sz="1400" dirty="0">
                <a:solidFill>
                  <a:sysClr val="windowText" lastClr="000000"/>
                </a:solidFill>
              </a:endParaRPr>
            </a:p>
          </p:txBody>
        </p:sp>
      </p:grpSp>
      <p:cxnSp>
        <p:nvCxnSpPr>
          <p:cNvPr id="6" name="Gewinkelte Verbindung 5"/>
          <p:cNvCxnSpPr>
            <a:stCxn id="37896" idx="2"/>
            <a:endCxn id="37893" idx="0"/>
          </p:cNvCxnSpPr>
          <p:nvPr/>
        </p:nvCxnSpPr>
        <p:spPr>
          <a:xfrm rot="5400000">
            <a:off x="2788841" y="1719660"/>
            <a:ext cx="503238" cy="3058319"/>
          </a:xfrm>
          <a:prstGeom prst="bentConnector3">
            <a:avLst/>
          </a:prstGeom>
          <a:ln w="6350">
            <a:solidFill>
              <a:schemeClr val="accent3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winkelte Verbindung 7"/>
          <p:cNvCxnSpPr>
            <a:stCxn id="37896" idx="2"/>
            <a:endCxn id="37903" idx="0"/>
          </p:cNvCxnSpPr>
          <p:nvPr/>
        </p:nvCxnSpPr>
        <p:spPr>
          <a:xfrm rot="16200000" flipH="1">
            <a:off x="5848747" y="1718072"/>
            <a:ext cx="503238" cy="3061494"/>
          </a:xfrm>
          <a:prstGeom prst="bentConnector3">
            <a:avLst/>
          </a:prstGeom>
          <a:ln w="6350">
            <a:solidFill>
              <a:schemeClr val="accent3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winkelte Verbindung 11"/>
          <p:cNvCxnSpPr>
            <a:stCxn id="37896" idx="2"/>
            <a:endCxn id="37907" idx="0"/>
          </p:cNvCxnSpPr>
          <p:nvPr/>
        </p:nvCxnSpPr>
        <p:spPr>
          <a:xfrm rot="5400000">
            <a:off x="3806428" y="2737247"/>
            <a:ext cx="503238" cy="1023144"/>
          </a:xfrm>
          <a:prstGeom prst="bentConnector3">
            <a:avLst/>
          </a:prstGeom>
          <a:ln w="6350">
            <a:solidFill>
              <a:schemeClr val="accent3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winkelte Verbindung 13"/>
          <p:cNvCxnSpPr>
            <a:stCxn id="37896" idx="2"/>
            <a:endCxn id="37905" idx="0"/>
          </p:cNvCxnSpPr>
          <p:nvPr/>
        </p:nvCxnSpPr>
        <p:spPr>
          <a:xfrm rot="16200000" flipH="1">
            <a:off x="4831159" y="2735659"/>
            <a:ext cx="503238" cy="1026319"/>
          </a:xfrm>
          <a:prstGeom prst="bentConnector3">
            <a:avLst/>
          </a:prstGeom>
          <a:ln w="6350">
            <a:solidFill>
              <a:schemeClr val="accent3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  <p:extLst>
      <p:ext uri="{BB962C8B-B14F-4D97-AF65-F5344CB8AC3E}">
        <p14:creationId xmlns:p14="http://schemas.microsoft.com/office/powerpoint/2010/main" val="322247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guideLin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14,17323;14,17323;28,34646;28,45181;42,62504;42,51968;56,69291;56,69291;70,86614;"/>
  <p:tag name="VCT-BULLETVISIBILITY" val="G*****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Strategy Compass GmbH 20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heme/theme1.xml><?xml version="1.0" encoding="utf-8"?>
<a:theme xmlns:a="http://schemas.openxmlformats.org/drawingml/2006/main" name="QuickSlide">
  <a:themeElements>
    <a:clrScheme name="Strategy Compass">
      <a:dk1>
        <a:srgbClr val="000000"/>
      </a:dk1>
      <a:lt1>
        <a:srgbClr val="FFFFFF"/>
      </a:lt1>
      <a:dk2>
        <a:srgbClr val="A2A2A2"/>
      </a:dk2>
      <a:lt2>
        <a:srgbClr val="FFFFFF"/>
      </a:lt2>
      <a:accent1>
        <a:srgbClr val="BED2FF"/>
      </a:accent1>
      <a:accent2>
        <a:srgbClr val="3C8CC8"/>
      </a:accent2>
      <a:accent3>
        <a:srgbClr val="00285A"/>
      </a:accent3>
      <a:accent4>
        <a:srgbClr val="BFBFBF"/>
      </a:accent4>
      <a:accent5>
        <a:srgbClr val="595959"/>
      </a:accent5>
      <a:accent6>
        <a:srgbClr val="C80A1E"/>
      </a:accent6>
      <a:hlink>
        <a:srgbClr val="0000FF"/>
      </a:hlink>
      <a:folHlink>
        <a:srgbClr val="800080"/>
      </a:folHlink>
    </a:clrScheme>
    <a:fontScheme name="Quick Slide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lIns="72000" rIns="72000" rtlCol="0" anchor="t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3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rIns="72000" rtlCol="0">
        <a:noAutofit/>
      </a:bodyPr>
      <a:lstStyle>
        <a:defPPr>
          <a:buSzPct val="90000"/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QuickSlide Entwurfsvorlage Executive</Template>
  <TotalTime>0</TotalTime>
  <Words>11</Words>
  <Application>Microsoft Office PowerPoint</Application>
  <PresentationFormat>Bildschirmpräsentation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QuickSlide</vt:lpstr>
      <vt:lpstr>think-cell Slide</vt:lpstr>
      <vt:lpstr>Divisionale Organisation</vt:lpstr>
    </vt:vector>
  </TitlesOfParts>
  <Company>Strategy Compass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Folien zur Kontrolle durch AS</dc:title>
  <dc:creator>Strategy Compass GmbH</dc:creator>
  <dc:description>Divisionale Organisation</dc:description>
  <cp:lastModifiedBy>Strategy Compass</cp:lastModifiedBy>
  <cp:revision>166</cp:revision>
  <dcterms:created xsi:type="dcterms:W3CDTF">2011-01-20T14:36:29Z</dcterms:created>
  <dcterms:modified xsi:type="dcterms:W3CDTF">2013-07-23T15:22:58Z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neue Folien zur Kontrolle durch AS</vt:lpwstr>
  </property>
  <property fmtid="{D5CDD505-2E9C-101B-9397-08002B2CF9AE}" pid="3" name="SlideDescription">
    <vt:lpwstr>Divisionale Organisation</vt:lpwstr>
  </property>
</Properties>
</file>