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2.xml" ContentType="application/vnd.openxmlformats-officedocument.theme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NUL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9655689-D7A0-4D50-BCCB-9563BD2DED7E}" type="datetimeFigureOut">
              <a:rPr lang="de-DE" smtClean="0"/>
              <a:t>23.07.2013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5DA46F0-2C5C-4582-AD5C-C6C40786874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436166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BCEB3C6-CD89-4C90-9BED-1B09D740E4F8}" type="slidenum">
              <a:rPr lang="de-DE"/>
              <a:pPr/>
              <a:t>1</a:t>
            </a:fld>
            <a:endParaRPr lang="de-DE"/>
          </a:p>
        </p:txBody>
      </p:sp>
      <p:sp>
        <p:nvSpPr>
          <p:cNvPr id="61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</p:spPr>
        <p:txBody>
          <a:bodyPr/>
          <a:lstStyle/>
          <a:p>
            <a:endParaRPr lang="en-GB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el 1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</p:spTree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ags" Target="../tags/tag1.xml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emf"/><Relationship Id="rId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uppieren 6" hidden="1"/>
          <p:cNvGrpSpPr/>
          <p:nvPr userDrawn="1">
            <p:custDataLst>
              <p:tags r:id="rId3"/>
            </p:custDataLst>
          </p:nvPr>
        </p:nvGrpSpPr>
        <p:grpSpPr>
          <a:xfrm>
            <a:off x="0" y="0"/>
            <a:ext cx="9151200" cy="6865200"/>
            <a:chOff x="-3600" y="-3600"/>
            <a:chExt cx="9151200" cy="6865200"/>
          </a:xfrm>
        </p:grpSpPr>
        <p:cxnSp>
          <p:nvCxnSpPr>
            <p:cNvPr id="8" name="Gerade Verbindung 7" hidden="1"/>
            <p:cNvCxnSpPr/>
            <p:nvPr/>
          </p:nvCxnSpPr>
          <p:spPr>
            <a:xfrm>
              <a:off x="0" y="3312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Gerade Verbindung 8" hidden="1"/>
            <p:cNvCxnSpPr/>
            <p:nvPr/>
          </p:nvCxnSpPr>
          <p:spPr>
            <a:xfrm>
              <a:off x="0" y="6192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Gerade Verbindung 9" hidden="1"/>
            <p:cNvCxnSpPr/>
            <p:nvPr/>
          </p:nvCxnSpPr>
          <p:spPr>
            <a:xfrm>
              <a:off x="-3600" y="198424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Gerade Verbindung 10" hidden="1"/>
            <p:cNvCxnSpPr/>
            <p:nvPr/>
          </p:nvCxnSpPr>
          <p:spPr>
            <a:xfrm>
              <a:off x="0" y="227647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Gerade Verbindung 11" hidden="1"/>
            <p:cNvCxnSpPr/>
            <p:nvPr/>
          </p:nvCxnSpPr>
          <p:spPr>
            <a:xfrm>
              <a:off x="-3600" y="3857628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Gerade Verbindung 12" hidden="1"/>
            <p:cNvCxnSpPr/>
            <p:nvPr/>
          </p:nvCxnSpPr>
          <p:spPr>
            <a:xfrm>
              <a:off x="-3600" y="45085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Gerade Verbindung 13" hidden="1"/>
            <p:cNvCxnSpPr/>
            <p:nvPr/>
          </p:nvCxnSpPr>
          <p:spPr>
            <a:xfrm>
              <a:off x="-3600" y="4221163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Gerade Verbindung 14" hidden="1"/>
            <p:cNvCxnSpPr/>
            <p:nvPr/>
          </p:nvCxnSpPr>
          <p:spPr>
            <a:xfrm>
              <a:off x="0" y="609282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Gerade Verbindung 15" hidden="1"/>
            <p:cNvCxnSpPr/>
            <p:nvPr/>
          </p:nvCxnSpPr>
          <p:spPr>
            <a:xfrm>
              <a:off x="540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Gerade Verbindung 16" hidden="1"/>
            <p:cNvCxnSpPr/>
            <p:nvPr/>
          </p:nvCxnSpPr>
          <p:spPr>
            <a:xfrm>
              <a:off x="4356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Gerade Verbindung 17" hidden="1"/>
            <p:cNvCxnSpPr/>
            <p:nvPr/>
          </p:nvCxnSpPr>
          <p:spPr>
            <a:xfrm>
              <a:off x="4572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rade Verbindung 18" hidden="1"/>
            <p:cNvCxnSpPr/>
            <p:nvPr/>
          </p:nvCxnSpPr>
          <p:spPr>
            <a:xfrm>
              <a:off x="4788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 Verbindung 19" hidden="1"/>
            <p:cNvCxnSpPr/>
            <p:nvPr/>
          </p:nvCxnSpPr>
          <p:spPr>
            <a:xfrm>
              <a:off x="8604250" y="-360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540000" y="1052800"/>
            <a:ext cx="8064000" cy="57600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539750" y="1988825"/>
            <a:ext cx="8064000" cy="4104000"/>
          </a:xfrm>
          <a:prstGeom prst="rect">
            <a:avLst/>
          </a:prstGeom>
          <a:noFill/>
        </p:spPr>
        <p:txBody>
          <a:bodyPr vert="horz" lIns="72000" tIns="45720" rIns="91440" bIns="45720" rtlCol="0">
            <a:noAutofit/>
          </a:bodyPr>
          <a:lstStyle/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  <p:sp>
        <p:nvSpPr>
          <p:cNvPr id="2051" name="Rectangle 3"/>
          <p:cNvSpPr>
            <a:spLocks noGrp="1" noChangeArrowheads="1"/>
          </p:cNvSpPr>
          <p:nvPr/>
        </p:nvSpPr>
        <p:spPr bwMode="auto">
          <a:xfrm>
            <a:off x="7929586" y="6215082"/>
            <a:ext cx="1103289" cy="6222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25" name="Foliennummernplatzhalter 24"/>
          <p:cNvSpPr>
            <a:spLocks noGrp="1"/>
          </p:cNvSpPr>
          <p:nvPr>
            <p:ph type="sldNum" sz="quarter" idx="4"/>
          </p:nvPr>
        </p:nvSpPr>
        <p:spPr>
          <a:xfrm>
            <a:off x="8604000" y="6652800"/>
            <a:ext cx="432000" cy="216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endParaRPr lang="de-DE" dirty="0"/>
          </a:p>
        </p:txBody>
      </p:sp>
      <p:cxnSp>
        <p:nvCxnSpPr>
          <p:cNvPr id="37" name="Gerade Verbindung 36"/>
          <p:cNvCxnSpPr/>
          <p:nvPr userDrawn="1"/>
        </p:nvCxnSpPr>
        <p:spPr>
          <a:xfrm>
            <a:off x="0" y="720000"/>
            <a:ext cx="9144000" cy="0"/>
          </a:xfrm>
          <a:prstGeom prst="line">
            <a:avLst/>
          </a:prstGeom>
          <a:ln/>
          <a:effectLst/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pic>
        <p:nvPicPr>
          <p:cNvPr id="22" name="Grafik 21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05583" y="229838"/>
            <a:ext cx="1913834" cy="4025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067062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2000" b="1" i="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Wingdings" pitchFamily="2" charset="2"/>
        <a:buChar char="§"/>
        <a:tabLst/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–"/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541338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72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90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tags" Target="../tags/tag9.xml"/><Relationship Id="rId13" Type="http://schemas.openxmlformats.org/officeDocument/2006/relationships/tags" Target="../tags/tag14.xml"/><Relationship Id="rId3" Type="http://schemas.openxmlformats.org/officeDocument/2006/relationships/tags" Target="../tags/tag4.xml"/><Relationship Id="rId7" Type="http://schemas.openxmlformats.org/officeDocument/2006/relationships/tags" Target="../tags/tag8.xml"/><Relationship Id="rId12" Type="http://schemas.openxmlformats.org/officeDocument/2006/relationships/tags" Target="../tags/tag13.xml"/><Relationship Id="rId2" Type="http://schemas.openxmlformats.org/officeDocument/2006/relationships/tags" Target="../tags/tag3.xml"/><Relationship Id="rId16" Type="http://schemas.openxmlformats.org/officeDocument/2006/relationships/oleObject" Target="../embeddings/oleObject1.bin"/><Relationship Id="rId1" Type="http://schemas.openxmlformats.org/officeDocument/2006/relationships/vmlDrawing" Target="../drawings/vmlDrawing1.vml"/><Relationship Id="rId6" Type="http://schemas.openxmlformats.org/officeDocument/2006/relationships/tags" Target="../tags/tag7.xml"/><Relationship Id="rId11" Type="http://schemas.openxmlformats.org/officeDocument/2006/relationships/tags" Target="../tags/tag12.xml"/><Relationship Id="rId5" Type="http://schemas.openxmlformats.org/officeDocument/2006/relationships/tags" Target="../tags/tag6.xml"/><Relationship Id="rId15" Type="http://schemas.openxmlformats.org/officeDocument/2006/relationships/notesSlide" Target="../notesSlides/notesSlide1.xml"/><Relationship Id="rId10" Type="http://schemas.openxmlformats.org/officeDocument/2006/relationships/tags" Target="../tags/tag11.xml"/><Relationship Id="rId4" Type="http://schemas.openxmlformats.org/officeDocument/2006/relationships/tags" Target="../tags/tag5.xml"/><Relationship Id="rId9" Type="http://schemas.openxmlformats.org/officeDocument/2006/relationships/tags" Target="../tags/tag10.xml"/><Relationship Id="rId1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 smtClean="0"/>
              <a:t>Aufbau eines Organigramms </a:t>
            </a:r>
            <a:endParaRPr lang="de-DE" dirty="0"/>
          </a:p>
        </p:txBody>
      </p:sp>
      <p:graphicFrame>
        <p:nvGraphicFramePr>
          <p:cNvPr id="60433" name="Rectangle 17" hidden="1"/>
          <p:cNvGraphicFramePr>
            <a:graphicFrameLocks/>
          </p:cNvGraphicFramePr>
          <p:nvPr>
            <p:custDataLst>
              <p:tags r:id="rId3"/>
            </p:custDataLst>
          </p:nvPr>
        </p:nvGraphicFramePr>
        <p:xfrm>
          <a:off x="0" y="0"/>
          <a:ext cx="158750" cy="1587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6" name="think-cell Slide" r:id="rId16" imgW="0" imgH="0" progId="TCLayout.ActiveDocument.1">
                  <p:embed/>
                </p:oleObj>
              </mc:Choice>
              <mc:Fallback>
                <p:oleObj name="think-cell Slide" r:id="rId16" imgW="0" imgH="0" progId="TCLayout.ActiveDocument.1">
                  <p:embed/>
                  <p:pic>
                    <p:nvPicPr>
                      <p:cNvPr id="0" name=""/>
                      <p:cNvPicPr preferRelativeResize="0">
                        <a:picLocks noChangeArrowheads="1"/>
                      </p:cNvPicPr>
                      <p:nvPr/>
                    </p:nvPicPr>
                    <p:blipFill>
                      <a:blip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0" y="0"/>
                        <a:ext cx="158750" cy="15875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rgbClr val="808080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pSp>
        <p:nvGrpSpPr>
          <p:cNvPr id="24" name="Gruppieren 23"/>
          <p:cNvGrpSpPr/>
          <p:nvPr/>
        </p:nvGrpSpPr>
        <p:grpSpPr>
          <a:xfrm>
            <a:off x="1259632" y="1989140"/>
            <a:ext cx="7344618" cy="3384078"/>
            <a:chOff x="539750" y="1989138"/>
            <a:chExt cx="8064500" cy="4103687"/>
          </a:xfrm>
        </p:grpSpPr>
        <p:grpSp>
          <p:nvGrpSpPr>
            <p:cNvPr id="60436" name="Group 20"/>
            <p:cNvGrpSpPr>
              <a:grpSpLocks/>
            </p:cNvGrpSpPr>
            <p:nvPr/>
          </p:nvGrpSpPr>
          <p:grpSpPr bwMode="auto">
            <a:xfrm>
              <a:off x="2625725" y="1989138"/>
              <a:ext cx="3889375" cy="1008062"/>
              <a:chOff x="1654" y="1253"/>
              <a:chExt cx="2450" cy="635"/>
            </a:xfrm>
          </p:grpSpPr>
          <p:sp>
            <p:nvSpPr>
              <p:cNvPr id="60437" name="Rectangle 21"/>
              <p:cNvSpPr>
                <a:spLocks noChangeArrowheads="1"/>
              </p:cNvSpPr>
              <p:nvPr/>
            </p:nvSpPr>
            <p:spPr bwMode="auto">
              <a:xfrm>
                <a:off x="1655" y="1253"/>
                <a:ext cx="2449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38" name="Rectangle 22"/>
              <p:cNvSpPr>
                <a:spLocks noChangeArrowheads="1"/>
              </p:cNvSpPr>
              <p:nvPr>
                <p:custDataLst>
                  <p:tags r:id="rId13"/>
                </p:custDataLst>
              </p:nvPr>
            </p:nvSpPr>
            <p:spPr bwMode="auto">
              <a:xfrm>
                <a:off x="1654" y="1434"/>
                <a:ext cx="2449" cy="454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60439" name="Group 23"/>
            <p:cNvGrpSpPr>
              <a:grpSpLocks/>
            </p:cNvGrpSpPr>
            <p:nvPr/>
          </p:nvGrpSpPr>
          <p:grpSpPr bwMode="auto">
            <a:xfrm>
              <a:off x="539750" y="3500438"/>
              <a:ext cx="2590800" cy="1008062"/>
              <a:chOff x="340" y="2205"/>
              <a:chExt cx="1632" cy="635"/>
            </a:xfrm>
          </p:grpSpPr>
          <p:sp>
            <p:nvSpPr>
              <p:cNvPr id="60440" name="Rectangle 24"/>
              <p:cNvSpPr>
                <a:spLocks noChangeArrowheads="1"/>
              </p:cNvSpPr>
              <p:nvPr/>
            </p:nvSpPr>
            <p:spPr bwMode="auto">
              <a:xfrm>
                <a:off x="340" y="2205"/>
                <a:ext cx="1632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41" name="Rectangle 25"/>
              <p:cNvSpPr>
                <a:spLocks noChangeArrowheads="1"/>
              </p:cNvSpPr>
              <p:nvPr>
                <p:custDataLst>
                  <p:tags r:id="rId12"/>
                </p:custDataLst>
              </p:nvPr>
            </p:nvSpPr>
            <p:spPr bwMode="auto">
              <a:xfrm>
                <a:off x="340" y="2386"/>
                <a:ext cx="1632" cy="454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60442" name="Group 26"/>
            <p:cNvGrpSpPr>
              <a:grpSpLocks/>
            </p:cNvGrpSpPr>
            <p:nvPr/>
          </p:nvGrpSpPr>
          <p:grpSpPr bwMode="auto">
            <a:xfrm>
              <a:off x="3276600" y="3500438"/>
              <a:ext cx="2590800" cy="1008062"/>
              <a:chOff x="2064" y="2205"/>
              <a:chExt cx="1632" cy="635"/>
            </a:xfrm>
          </p:grpSpPr>
          <p:sp>
            <p:nvSpPr>
              <p:cNvPr id="60443" name="Rectangle 27"/>
              <p:cNvSpPr>
                <a:spLocks noChangeArrowheads="1"/>
              </p:cNvSpPr>
              <p:nvPr/>
            </p:nvSpPr>
            <p:spPr bwMode="auto">
              <a:xfrm>
                <a:off x="2064" y="2205"/>
                <a:ext cx="1631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44" name="Rectangle 28"/>
              <p:cNvSpPr>
                <a:spLocks noChangeArrowheads="1"/>
              </p:cNvSpPr>
              <p:nvPr>
                <p:custDataLst>
                  <p:tags r:id="rId11"/>
                </p:custDataLst>
              </p:nvPr>
            </p:nvSpPr>
            <p:spPr bwMode="auto">
              <a:xfrm>
                <a:off x="2064" y="2386"/>
                <a:ext cx="1632" cy="454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60445" name="Group 29"/>
            <p:cNvGrpSpPr>
              <a:grpSpLocks/>
            </p:cNvGrpSpPr>
            <p:nvPr/>
          </p:nvGrpSpPr>
          <p:grpSpPr bwMode="auto">
            <a:xfrm>
              <a:off x="6013450" y="3500438"/>
              <a:ext cx="2590800" cy="1008062"/>
              <a:chOff x="3788" y="2205"/>
              <a:chExt cx="1632" cy="635"/>
            </a:xfrm>
          </p:grpSpPr>
          <p:sp>
            <p:nvSpPr>
              <p:cNvPr id="60446" name="Rectangle 30"/>
              <p:cNvSpPr>
                <a:spLocks noChangeArrowheads="1"/>
              </p:cNvSpPr>
              <p:nvPr/>
            </p:nvSpPr>
            <p:spPr bwMode="auto">
              <a:xfrm>
                <a:off x="3788" y="2205"/>
                <a:ext cx="1631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47" name="Rectangle 31"/>
              <p:cNvSpPr>
                <a:spLocks noChangeArrowheads="1"/>
              </p:cNvSpPr>
              <p:nvPr>
                <p:custDataLst>
                  <p:tags r:id="rId10"/>
                </p:custDataLst>
              </p:nvPr>
            </p:nvSpPr>
            <p:spPr bwMode="auto">
              <a:xfrm>
                <a:off x="3788" y="2386"/>
                <a:ext cx="1632" cy="454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60451" name="Group 35"/>
            <p:cNvGrpSpPr>
              <a:grpSpLocks/>
            </p:cNvGrpSpPr>
            <p:nvPr/>
          </p:nvGrpSpPr>
          <p:grpSpPr bwMode="auto">
            <a:xfrm>
              <a:off x="539750" y="4941888"/>
              <a:ext cx="1270000" cy="1150937"/>
              <a:chOff x="340" y="3113"/>
              <a:chExt cx="800" cy="725"/>
            </a:xfrm>
          </p:grpSpPr>
          <p:sp>
            <p:nvSpPr>
              <p:cNvPr id="60452" name="Rectangle 36"/>
              <p:cNvSpPr>
                <a:spLocks noChangeArrowheads="1"/>
              </p:cNvSpPr>
              <p:nvPr/>
            </p:nvSpPr>
            <p:spPr bwMode="auto">
              <a:xfrm>
                <a:off x="340" y="3113"/>
                <a:ext cx="800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53" name="Rectangle 37"/>
              <p:cNvSpPr>
                <a:spLocks noChangeArrowheads="1"/>
              </p:cNvSpPr>
              <p:nvPr>
                <p:custDataLst>
                  <p:tags r:id="rId9"/>
                </p:custDataLst>
              </p:nvPr>
            </p:nvSpPr>
            <p:spPr bwMode="auto">
              <a:xfrm>
                <a:off x="340" y="3295"/>
                <a:ext cx="800" cy="543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60454" name="Group 38"/>
            <p:cNvGrpSpPr>
              <a:grpSpLocks/>
            </p:cNvGrpSpPr>
            <p:nvPr/>
          </p:nvGrpSpPr>
          <p:grpSpPr bwMode="auto">
            <a:xfrm>
              <a:off x="4616450" y="4941888"/>
              <a:ext cx="1270000" cy="1150937"/>
              <a:chOff x="2908" y="3113"/>
              <a:chExt cx="800" cy="725"/>
            </a:xfrm>
          </p:grpSpPr>
          <p:sp>
            <p:nvSpPr>
              <p:cNvPr id="60455" name="Rectangle 39"/>
              <p:cNvSpPr>
                <a:spLocks noChangeArrowheads="1"/>
              </p:cNvSpPr>
              <p:nvPr/>
            </p:nvSpPr>
            <p:spPr bwMode="auto">
              <a:xfrm>
                <a:off x="2908" y="3113"/>
                <a:ext cx="800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56" name="Rectangle 40"/>
              <p:cNvSpPr>
                <a:spLocks noChangeArrowheads="1"/>
              </p:cNvSpPr>
              <p:nvPr>
                <p:custDataLst>
                  <p:tags r:id="rId8"/>
                </p:custDataLst>
              </p:nvPr>
            </p:nvSpPr>
            <p:spPr bwMode="auto">
              <a:xfrm>
                <a:off x="2908" y="3295"/>
                <a:ext cx="800" cy="543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60457" name="Group 41"/>
            <p:cNvGrpSpPr>
              <a:grpSpLocks/>
            </p:cNvGrpSpPr>
            <p:nvPr/>
          </p:nvGrpSpPr>
          <p:grpSpPr bwMode="auto">
            <a:xfrm>
              <a:off x="3257550" y="4941888"/>
              <a:ext cx="1270000" cy="1150937"/>
              <a:chOff x="2052" y="3113"/>
              <a:chExt cx="800" cy="725"/>
            </a:xfrm>
          </p:grpSpPr>
          <p:sp>
            <p:nvSpPr>
              <p:cNvPr id="60458" name="Rectangle 42"/>
              <p:cNvSpPr>
                <a:spLocks noChangeArrowheads="1"/>
              </p:cNvSpPr>
              <p:nvPr/>
            </p:nvSpPr>
            <p:spPr bwMode="auto">
              <a:xfrm>
                <a:off x="2052" y="3113"/>
                <a:ext cx="800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59" name="Rectangle 43"/>
              <p:cNvSpPr>
                <a:spLocks noChangeArrowheads="1"/>
              </p:cNvSpPr>
              <p:nvPr>
                <p:custDataLst>
                  <p:tags r:id="rId7"/>
                </p:custDataLst>
              </p:nvPr>
            </p:nvSpPr>
            <p:spPr bwMode="auto">
              <a:xfrm>
                <a:off x="2052" y="3295"/>
                <a:ext cx="800" cy="543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60460" name="Group 44"/>
            <p:cNvGrpSpPr>
              <a:grpSpLocks/>
            </p:cNvGrpSpPr>
            <p:nvPr/>
          </p:nvGrpSpPr>
          <p:grpSpPr bwMode="auto">
            <a:xfrm>
              <a:off x="1898650" y="4941888"/>
              <a:ext cx="1270000" cy="1150937"/>
              <a:chOff x="1196" y="3113"/>
              <a:chExt cx="800" cy="725"/>
            </a:xfrm>
          </p:grpSpPr>
          <p:sp>
            <p:nvSpPr>
              <p:cNvPr id="60461" name="Rectangle 45"/>
              <p:cNvSpPr>
                <a:spLocks noChangeArrowheads="1"/>
              </p:cNvSpPr>
              <p:nvPr/>
            </p:nvSpPr>
            <p:spPr bwMode="auto">
              <a:xfrm>
                <a:off x="1196" y="3113"/>
                <a:ext cx="800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62" name="Rectangle 46"/>
              <p:cNvSpPr>
                <a:spLocks noChangeArrowheads="1"/>
              </p:cNvSpPr>
              <p:nvPr>
                <p:custDataLst>
                  <p:tags r:id="rId6"/>
                </p:custDataLst>
              </p:nvPr>
            </p:nvSpPr>
            <p:spPr bwMode="auto">
              <a:xfrm>
                <a:off x="1196" y="3295"/>
                <a:ext cx="800" cy="543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60463" name="Group 47"/>
            <p:cNvGrpSpPr>
              <a:grpSpLocks/>
            </p:cNvGrpSpPr>
            <p:nvPr/>
          </p:nvGrpSpPr>
          <p:grpSpPr bwMode="auto">
            <a:xfrm>
              <a:off x="5975350" y="4941888"/>
              <a:ext cx="1270000" cy="1150937"/>
              <a:chOff x="3764" y="3113"/>
              <a:chExt cx="800" cy="725"/>
            </a:xfrm>
          </p:grpSpPr>
          <p:sp>
            <p:nvSpPr>
              <p:cNvPr id="60464" name="Rectangle 48"/>
              <p:cNvSpPr>
                <a:spLocks noChangeArrowheads="1"/>
              </p:cNvSpPr>
              <p:nvPr/>
            </p:nvSpPr>
            <p:spPr bwMode="auto">
              <a:xfrm>
                <a:off x="3764" y="3113"/>
                <a:ext cx="800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65" name="Rectangle 49"/>
              <p:cNvSpPr>
                <a:spLocks noChangeArrowheads="1"/>
              </p:cNvSpPr>
              <p:nvPr>
                <p:custDataLst>
                  <p:tags r:id="rId5"/>
                </p:custDataLst>
              </p:nvPr>
            </p:nvSpPr>
            <p:spPr bwMode="auto">
              <a:xfrm>
                <a:off x="3764" y="3295"/>
                <a:ext cx="800" cy="543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60466" name="Group 50"/>
            <p:cNvGrpSpPr>
              <a:grpSpLocks/>
            </p:cNvGrpSpPr>
            <p:nvPr/>
          </p:nvGrpSpPr>
          <p:grpSpPr bwMode="auto">
            <a:xfrm>
              <a:off x="7334250" y="4941888"/>
              <a:ext cx="1270000" cy="1150937"/>
              <a:chOff x="4620" y="3113"/>
              <a:chExt cx="800" cy="725"/>
            </a:xfrm>
          </p:grpSpPr>
          <p:sp>
            <p:nvSpPr>
              <p:cNvPr id="60467" name="Rectangle 51"/>
              <p:cNvSpPr>
                <a:spLocks noChangeArrowheads="1"/>
              </p:cNvSpPr>
              <p:nvPr/>
            </p:nvSpPr>
            <p:spPr bwMode="auto">
              <a:xfrm>
                <a:off x="4620" y="3113"/>
                <a:ext cx="800" cy="181"/>
              </a:xfrm>
              <a:prstGeom prst="rect">
                <a:avLst/>
              </a:prstGeom>
              <a:ln>
                <a:solidFill>
                  <a:schemeClr val="accent3"/>
                </a:solidFill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algn="ctr" eaLnBrk="0" hangingPunct="0">
                  <a:spcAft>
                    <a:spcPct val="25000"/>
                  </a:spcAft>
                </a:pPr>
                <a:endParaRPr lang="en-GB" sz="1600" b="1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60468" name="Rectangle 52"/>
              <p:cNvSpPr>
                <a:spLocks noChangeArrowheads="1"/>
              </p:cNvSpPr>
              <p:nvPr>
                <p:custDataLst>
                  <p:tags r:id="rId4"/>
                </p:custDataLst>
              </p:nvPr>
            </p:nvSpPr>
            <p:spPr bwMode="auto">
              <a:xfrm>
                <a:off x="4620" y="3295"/>
                <a:ext cx="800" cy="543"/>
              </a:xfrm>
              <a:prstGeom prst="rect">
                <a:avLst/>
              </a:prstGeom>
              <a:solidFill>
                <a:schemeClr val="bg1"/>
              </a:solidFill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lIns="72000" anchor="ctr"/>
              <a:lstStyle/>
              <a:p>
                <a:pPr marL="180975" indent="-180975" algn="ctr">
                  <a:spcAft>
                    <a:spcPct val="25000"/>
                  </a:spcAft>
                  <a:buSzPct val="90000"/>
                  <a:buFont typeface="Wingdings" pitchFamily="2" charset="2"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cxnSp>
          <p:nvCxnSpPr>
            <p:cNvPr id="7" name="Gewinkelte Verbindung 6"/>
            <p:cNvCxnSpPr>
              <a:stCxn id="60438" idx="2"/>
              <a:endCxn id="60440" idx="0"/>
            </p:cNvCxnSpPr>
            <p:nvPr/>
          </p:nvCxnSpPr>
          <p:spPr>
            <a:xfrm rot="5400000">
              <a:off x="2950766" y="1881585"/>
              <a:ext cx="503238" cy="2734469"/>
            </a:xfrm>
            <a:prstGeom prst="bentConnector3">
              <a:avLst/>
            </a:prstGeom>
            <a:ln w="6350">
              <a:solidFill>
                <a:schemeClr val="accent3"/>
              </a:solidFill>
              <a:miter lim="800000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Gewinkelte Verbindung 8"/>
            <p:cNvCxnSpPr>
              <a:stCxn id="60438" idx="2"/>
              <a:endCxn id="60446" idx="0"/>
            </p:cNvCxnSpPr>
            <p:nvPr/>
          </p:nvCxnSpPr>
          <p:spPr>
            <a:xfrm rot="16200000" flipH="1">
              <a:off x="5687219" y="1879600"/>
              <a:ext cx="503238" cy="2738438"/>
            </a:xfrm>
            <a:prstGeom prst="bentConnector3">
              <a:avLst/>
            </a:prstGeom>
            <a:ln w="6350">
              <a:solidFill>
                <a:schemeClr val="accent3"/>
              </a:solidFill>
              <a:miter lim="800000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Gerade Verbindung 10"/>
            <p:cNvCxnSpPr>
              <a:stCxn id="60438" idx="2"/>
              <a:endCxn id="60443" idx="0"/>
            </p:cNvCxnSpPr>
            <p:nvPr/>
          </p:nvCxnSpPr>
          <p:spPr>
            <a:xfrm>
              <a:off x="4569619" y="2997200"/>
              <a:ext cx="1588" cy="503238"/>
            </a:xfrm>
            <a:prstGeom prst="line">
              <a:avLst/>
            </a:prstGeom>
            <a:ln w="6350">
              <a:solidFill>
                <a:schemeClr val="accent3"/>
              </a:solidFill>
              <a:miter lim="800000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Gewinkelte Verbindung 12"/>
            <p:cNvCxnSpPr>
              <a:stCxn id="60441" idx="2"/>
              <a:endCxn id="60452" idx="0"/>
            </p:cNvCxnSpPr>
            <p:nvPr/>
          </p:nvCxnSpPr>
          <p:spPr>
            <a:xfrm rot="5400000">
              <a:off x="1288256" y="4394994"/>
              <a:ext cx="433388" cy="660400"/>
            </a:xfrm>
            <a:prstGeom prst="bentConnector3">
              <a:avLst/>
            </a:prstGeom>
            <a:ln w="6350">
              <a:solidFill>
                <a:schemeClr val="accent3"/>
              </a:solidFill>
              <a:miter lim="800000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Gewinkelte Verbindung 14"/>
            <p:cNvCxnSpPr>
              <a:stCxn id="60441" idx="2"/>
              <a:endCxn id="60461" idx="0"/>
            </p:cNvCxnSpPr>
            <p:nvPr/>
          </p:nvCxnSpPr>
          <p:spPr>
            <a:xfrm rot="16200000" flipH="1">
              <a:off x="1967706" y="4375944"/>
              <a:ext cx="433388" cy="698500"/>
            </a:xfrm>
            <a:prstGeom prst="bentConnector3">
              <a:avLst/>
            </a:prstGeom>
            <a:ln w="6350">
              <a:solidFill>
                <a:schemeClr val="accent3"/>
              </a:solidFill>
              <a:miter lim="800000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Gewinkelte Verbindung 16"/>
            <p:cNvCxnSpPr>
              <a:stCxn id="60444" idx="2"/>
              <a:endCxn id="60458" idx="0"/>
            </p:cNvCxnSpPr>
            <p:nvPr/>
          </p:nvCxnSpPr>
          <p:spPr>
            <a:xfrm rot="5400000">
              <a:off x="4015581" y="4385469"/>
              <a:ext cx="433388" cy="679450"/>
            </a:xfrm>
            <a:prstGeom prst="bentConnector3">
              <a:avLst/>
            </a:prstGeom>
            <a:ln w="6350">
              <a:solidFill>
                <a:schemeClr val="accent3"/>
              </a:solidFill>
              <a:miter lim="800000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winkelte Verbindung 18"/>
            <p:cNvCxnSpPr>
              <a:stCxn id="60444" idx="2"/>
              <a:endCxn id="60455" idx="0"/>
            </p:cNvCxnSpPr>
            <p:nvPr/>
          </p:nvCxnSpPr>
          <p:spPr>
            <a:xfrm rot="16200000" flipH="1">
              <a:off x="4695031" y="4385469"/>
              <a:ext cx="433388" cy="679450"/>
            </a:xfrm>
            <a:prstGeom prst="bentConnector3">
              <a:avLst/>
            </a:prstGeom>
            <a:ln w="6350">
              <a:solidFill>
                <a:schemeClr val="accent3"/>
              </a:solidFill>
              <a:miter lim="800000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Gewinkelte Verbindung 20"/>
            <p:cNvCxnSpPr>
              <a:stCxn id="60447" idx="2"/>
              <a:endCxn id="60464" idx="0"/>
            </p:cNvCxnSpPr>
            <p:nvPr/>
          </p:nvCxnSpPr>
          <p:spPr>
            <a:xfrm rot="5400000">
              <a:off x="6742906" y="4375944"/>
              <a:ext cx="433388" cy="698500"/>
            </a:xfrm>
            <a:prstGeom prst="bentConnector3">
              <a:avLst/>
            </a:prstGeom>
            <a:ln w="6350">
              <a:solidFill>
                <a:schemeClr val="accent3"/>
              </a:solidFill>
              <a:miter lim="800000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Gewinkelte Verbindung 22"/>
            <p:cNvCxnSpPr>
              <a:stCxn id="60447" idx="2"/>
              <a:endCxn id="60467" idx="0"/>
            </p:cNvCxnSpPr>
            <p:nvPr/>
          </p:nvCxnSpPr>
          <p:spPr>
            <a:xfrm rot="16200000" flipH="1">
              <a:off x="7422356" y="4394994"/>
              <a:ext cx="433388" cy="660400"/>
            </a:xfrm>
            <a:prstGeom prst="bentConnector3">
              <a:avLst/>
            </a:prstGeom>
            <a:ln w="6350">
              <a:solidFill>
                <a:schemeClr val="accent3"/>
              </a:solidFill>
              <a:miter lim="800000"/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5" name="Richtungspfeil 24"/>
          <p:cNvSpPr/>
          <p:nvPr/>
        </p:nvSpPr>
        <p:spPr>
          <a:xfrm rot="16200000" flipH="1">
            <a:off x="-882488" y="3411178"/>
            <a:ext cx="3384079" cy="540000"/>
          </a:xfrm>
          <a:prstGeom prst="homePlate">
            <a:avLst/>
          </a:prstGeom>
          <a:ln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lIns="72000" rIns="72000" rtlCol="0" anchor="ctr" anchorCtr="0"/>
          <a:lstStyle/>
          <a:p>
            <a:pPr algn="ctr"/>
            <a:r>
              <a:rPr lang="de-DE" b="1" dirty="0" smtClean="0">
                <a:solidFill>
                  <a:schemeClr val="bg2"/>
                </a:solidFill>
              </a:rPr>
              <a:t>Arbeitsteilung und Koordination</a:t>
            </a:r>
          </a:p>
        </p:txBody>
      </p:sp>
      <p:sp>
        <p:nvSpPr>
          <p:cNvPr id="62" name="Richtungspfeil 61"/>
          <p:cNvSpPr/>
          <p:nvPr/>
        </p:nvSpPr>
        <p:spPr>
          <a:xfrm>
            <a:off x="1259633" y="5557752"/>
            <a:ext cx="7343214" cy="540000"/>
          </a:xfrm>
          <a:prstGeom prst="homePlate">
            <a:avLst/>
          </a:prstGeom>
          <a:ln/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lIns="72000" rIns="72000" rtlCol="0" anchor="ctr" anchorCtr="0"/>
          <a:lstStyle/>
          <a:p>
            <a:pPr algn="ctr"/>
            <a:r>
              <a:rPr lang="de-DE" b="1" dirty="0" smtClean="0">
                <a:solidFill>
                  <a:schemeClr val="bg2"/>
                </a:solidFill>
              </a:rPr>
              <a:t>Prozess der Aufgabenerfüllung</a:t>
            </a:r>
          </a:p>
        </p:txBody>
      </p:sp>
    </p:spTree>
    <p:custDataLst>
      <p:tags r:id="rId2"/>
    </p:custDataLst>
    <p:extLst>
      <p:ext uri="{BB962C8B-B14F-4D97-AF65-F5344CB8AC3E}">
        <p14:creationId xmlns:p14="http://schemas.microsoft.com/office/powerpoint/2010/main" val="38553421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guideLines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CT-BODYINDENTATION" val="0;14,17323;14,17323;28,34646;28,45181;42,62504;42,51968;56,69291;56,69291;70,86614;"/>
  <p:tag name="VCT-BULLETVISIBILITY" val="G*****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PYRIGHT" val="Strategy Compass GmbH 2010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halfBorderLeftText"/>
</p:tagLst>
</file>

<file path=ppt/theme/theme1.xml><?xml version="1.0" encoding="utf-8"?>
<a:theme xmlns:a="http://schemas.openxmlformats.org/drawingml/2006/main" name="QuickSlide">
  <a:themeElements>
    <a:clrScheme name="Strategy Compass">
      <a:dk1>
        <a:srgbClr val="000000"/>
      </a:dk1>
      <a:lt1>
        <a:srgbClr val="FFFFFF"/>
      </a:lt1>
      <a:dk2>
        <a:srgbClr val="A2A2A2"/>
      </a:dk2>
      <a:lt2>
        <a:srgbClr val="FFFFFF"/>
      </a:lt2>
      <a:accent1>
        <a:srgbClr val="BED2FF"/>
      </a:accent1>
      <a:accent2>
        <a:srgbClr val="3C8CC8"/>
      </a:accent2>
      <a:accent3>
        <a:srgbClr val="00285A"/>
      </a:accent3>
      <a:accent4>
        <a:srgbClr val="BFBFBF"/>
      </a:accent4>
      <a:accent5>
        <a:srgbClr val="595959"/>
      </a:accent5>
      <a:accent6>
        <a:srgbClr val="C80A1E"/>
      </a:accent6>
      <a:hlink>
        <a:srgbClr val="0000FF"/>
      </a:hlink>
      <a:folHlink>
        <a:srgbClr val="800080"/>
      </a:folHlink>
    </a:clrScheme>
    <a:fontScheme name="Quick Slide 2007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/>
      </a:spPr>
      <a:bodyPr lIns="72000" rIns="72000" rtlCol="0" anchor="t" anchorCtr="0"/>
      <a:lstStyle>
        <a:defPPr algn="ctr">
          <a:defRPr sz="1400" dirty="0" err="1" smtClean="0">
            <a:solidFill>
              <a:schemeClr val="tx1"/>
            </a:solidFill>
          </a:defRPr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 w="6350">
          <a:solidFill>
            <a:schemeClr val="accent3"/>
          </a:solidFill>
          <a:miter lim="800000"/>
          <a:tailEnd type="none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lIns="72000" rIns="72000" rtlCol="0">
        <a:noAutofit/>
      </a:bodyPr>
      <a:lstStyle>
        <a:defPPr>
          <a:buSzPct val="90000"/>
          <a:defRPr sz="1400" dirty="0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QuickSlide Entwurfsvorlage Executive</Template>
  <TotalTime>0</TotalTime>
  <Words>10</Words>
  <Application>Microsoft Office PowerPoint</Application>
  <PresentationFormat>Bildschirmpräsentation (4:3)</PresentationFormat>
  <Paragraphs>4</Paragraphs>
  <Slides>1</Slides>
  <Notes>1</Notes>
  <HiddenSlides>0</HiddenSlides>
  <MMClips>0</MMClips>
  <ScaleCrop>false</ScaleCrop>
  <HeadingPairs>
    <vt:vector size="6" baseType="variant"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QuickSlide</vt:lpstr>
      <vt:lpstr>think-cell Slide</vt:lpstr>
      <vt:lpstr>Aufbau eines Organigramms </vt:lpstr>
    </vt:vector>
  </TitlesOfParts>
  <Company>Strategy Compass GmbH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neue Folien zur Kontrolle durch AS</dc:title>
  <dc:creator>Strategy Compass GmbH</dc:creator>
  <dc:description>Aufbau eines Organigramms </dc:description>
  <cp:lastModifiedBy>Strategy Compass</cp:lastModifiedBy>
  <cp:revision>166</cp:revision>
  <dcterms:created xsi:type="dcterms:W3CDTF">2011-01-20T14:36:29Z</dcterms:created>
  <dcterms:modified xsi:type="dcterms:W3CDTF">2013-07-23T14:59:52Z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neue Folien zur Kontrolle durch AS</vt:lpwstr>
  </property>
  <property fmtid="{D5CDD505-2E9C-101B-9397-08002B2CF9AE}" pid="3" name="SlideDescription">
    <vt:lpwstr>Aufbau eines Organigramms </vt:lpwstr>
  </property>
</Properties>
</file>

<file path=docProps/thumbnail.jpeg>
</file>