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55689-D7A0-4D50-BCCB-9563BD2DED7E}" type="datetimeFigureOut">
              <a:rPr lang="de-DE" smtClean="0"/>
              <a:t>23.07.2013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A46F0-2C5C-4582-AD5C-C6C4078687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616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EB3C6-CD89-4C90-9BED-1B09D740E4F8}" type="slidenum">
              <a:rPr lang="de-DE"/>
              <a:pPr/>
              <a:t>1</a:t>
            </a:fld>
            <a:endParaRPr lang="de-DE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0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eines Organigramms </a:t>
            </a:r>
            <a:endParaRPr lang="de-DE" dirty="0"/>
          </a:p>
        </p:txBody>
      </p:sp>
      <p:graphicFrame>
        <p:nvGraphicFramePr>
          <p:cNvPr id="60433" name="Rectangle 17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16" imgW="0" imgH="0" progId="TCLayout.ActiveDocument.1">
                  <p:embed/>
                </p:oleObj>
              </mc:Choice>
              <mc:Fallback>
                <p:oleObj name="think-cell Slide" r:id="rId16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pieren 23"/>
          <p:cNvGrpSpPr/>
          <p:nvPr/>
        </p:nvGrpSpPr>
        <p:grpSpPr>
          <a:xfrm>
            <a:off x="1259632" y="1989140"/>
            <a:ext cx="7344618" cy="3384078"/>
            <a:chOff x="539750" y="1989138"/>
            <a:chExt cx="8064500" cy="4103687"/>
          </a:xfrm>
        </p:grpSpPr>
        <p:grpSp>
          <p:nvGrpSpPr>
            <p:cNvPr id="60436" name="Group 20"/>
            <p:cNvGrpSpPr>
              <a:grpSpLocks/>
            </p:cNvGrpSpPr>
            <p:nvPr/>
          </p:nvGrpSpPr>
          <p:grpSpPr bwMode="auto">
            <a:xfrm>
              <a:off x="2625725" y="1989138"/>
              <a:ext cx="3889375" cy="1008062"/>
              <a:chOff x="1654" y="1253"/>
              <a:chExt cx="2450" cy="635"/>
            </a:xfrm>
          </p:grpSpPr>
          <p:sp>
            <p:nvSpPr>
              <p:cNvPr id="60437" name="Rectangle 21"/>
              <p:cNvSpPr>
                <a:spLocks noChangeArrowheads="1"/>
              </p:cNvSpPr>
              <p:nvPr/>
            </p:nvSpPr>
            <p:spPr bwMode="auto">
              <a:xfrm>
                <a:off x="1655" y="1253"/>
                <a:ext cx="2449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38" name="Rectangle 22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654" y="1434"/>
                <a:ext cx="2449" cy="454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39" name="Group 23"/>
            <p:cNvGrpSpPr>
              <a:grpSpLocks/>
            </p:cNvGrpSpPr>
            <p:nvPr/>
          </p:nvGrpSpPr>
          <p:grpSpPr bwMode="auto">
            <a:xfrm>
              <a:off x="539750" y="3500438"/>
              <a:ext cx="2590800" cy="1008062"/>
              <a:chOff x="340" y="2205"/>
              <a:chExt cx="1632" cy="635"/>
            </a:xfrm>
          </p:grpSpPr>
          <p:sp>
            <p:nvSpPr>
              <p:cNvPr id="60440" name="Rectangle 24"/>
              <p:cNvSpPr>
                <a:spLocks noChangeArrowheads="1"/>
              </p:cNvSpPr>
              <p:nvPr/>
            </p:nvSpPr>
            <p:spPr bwMode="auto">
              <a:xfrm>
                <a:off x="340" y="2205"/>
                <a:ext cx="1632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41" name="Rectangle 25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340" y="2386"/>
                <a:ext cx="1632" cy="454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42" name="Group 26"/>
            <p:cNvGrpSpPr>
              <a:grpSpLocks/>
            </p:cNvGrpSpPr>
            <p:nvPr/>
          </p:nvGrpSpPr>
          <p:grpSpPr bwMode="auto">
            <a:xfrm>
              <a:off x="3276600" y="3500438"/>
              <a:ext cx="2590800" cy="1008062"/>
              <a:chOff x="2064" y="2205"/>
              <a:chExt cx="1632" cy="635"/>
            </a:xfrm>
          </p:grpSpPr>
          <p:sp>
            <p:nvSpPr>
              <p:cNvPr id="60443" name="Rectangle 27"/>
              <p:cNvSpPr>
                <a:spLocks noChangeArrowheads="1"/>
              </p:cNvSpPr>
              <p:nvPr/>
            </p:nvSpPr>
            <p:spPr bwMode="auto">
              <a:xfrm>
                <a:off x="2064" y="2205"/>
                <a:ext cx="1631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44" name="Rectangle 28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064" y="2386"/>
                <a:ext cx="1632" cy="454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45" name="Group 29"/>
            <p:cNvGrpSpPr>
              <a:grpSpLocks/>
            </p:cNvGrpSpPr>
            <p:nvPr/>
          </p:nvGrpSpPr>
          <p:grpSpPr bwMode="auto">
            <a:xfrm>
              <a:off x="6013450" y="3500438"/>
              <a:ext cx="2590800" cy="1008062"/>
              <a:chOff x="3788" y="2205"/>
              <a:chExt cx="1632" cy="635"/>
            </a:xfrm>
          </p:grpSpPr>
          <p:sp>
            <p:nvSpPr>
              <p:cNvPr id="60446" name="Rectangle 30"/>
              <p:cNvSpPr>
                <a:spLocks noChangeArrowheads="1"/>
              </p:cNvSpPr>
              <p:nvPr/>
            </p:nvSpPr>
            <p:spPr bwMode="auto">
              <a:xfrm>
                <a:off x="3788" y="2205"/>
                <a:ext cx="1631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47" name="Rectangle 31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788" y="2386"/>
                <a:ext cx="1632" cy="454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51" name="Group 35"/>
            <p:cNvGrpSpPr>
              <a:grpSpLocks/>
            </p:cNvGrpSpPr>
            <p:nvPr/>
          </p:nvGrpSpPr>
          <p:grpSpPr bwMode="auto">
            <a:xfrm>
              <a:off x="539750" y="4941888"/>
              <a:ext cx="1270000" cy="1150937"/>
              <a:chOff x="340" y="3113"/>
              <a:chExt cx="800" cy="725"/>
            </a:xfrm>
          </p:grpSpPr>
          <p:sp>
            <p:nvSpPr>
              <p:cNvPr id="60452" name="Rectangle 36"/>
              <p:cNvSpPr>
                <a:spLocks noChangeArrowheads="1"/>
              </p:cNvSpPr>
              <p:nvPr/>
            </p:nvSpPr>
            <p:spPr bwMode="auto">
              <a:xfrm>
                <a:off x="340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53" name="Rectangle 3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40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54" name="Group 38"/>
            <p:cNvGrpSpPr>
              <a:grpSpLocks/>
            </p:cNvGrpSpPr>
            <p:nvPr/>
          </p:nvGrpSpPr>
          <p:grpSpPr bwMode="auto">
            <a:xfrm>
              <a:off x="4616450" y="4941888"/>
              <a:ext cx="1270000" cy="1150937"/>
              <a:chOff x="2908" y="3113"/>
              <a:chExt cx="800" cy="725"/>
            </a:xfrm>
          </p:grpSpPr>
          <p:sp>
            <p:nvSpPr>
              <p:cNvPr id="60455" name="Rectangle 39"/>
              <p:cNvSpPr>
                <a:spLocks noChangeArrowheads="1"/>
              </p:cNvSpPr>
              <p:nvPr/>
            </p:nvSpPr>
            <p:spPr bwMode="auto">
              <a:xfrm>
                <a:off x="2908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56" name="Rectangle 40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2908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57" name="Group 41"/>
            <p:cNvGrpSpPr>
              <a:grpSpLocks/>
            </p:cNvGrpSpPr>
            <p:nvPr/>
          </p:nvGrpSpPr>
          <p:grpSpPr bwMode="auto">
            <a:xfrm>
              <a:off x="3257550" y="4941888"/>
              <a:ext cx="1270000" cy="1150937"/>
              <a:chOff x="2052" y="3113"/>
              <a:chExt cx="800" cy="725"/>
            </a:xfrm>
          </p:grpSpPr>
          <p:sp>
            <p:nvSpPr>
              <p:cNvPr id="60458" name="Rectangle 42"/>
              <p:cNvSpPr>
                <a:spLocks noChangeArrowheads="1"/>
              </p:cNvSpPr>
              <p:nvPr/>
            </p:nvSpPr>
            <p:spPr bwMode="auto">
              <a:xfrm>
                <a:off x="2052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59" name="Rectangle 43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2052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60" name="Group 44"/>
            <p:cNvGrpSpPr>
              <a:grpSpLocks/>
            </p:cNvGrpSpPr>
            <p:nvPr/>
          </p:nvGrpSpPr>
          <p:grpSpPr bwMode="auto">
            <a:xfrm>
              <a:off x="1898650" y="4941888"/>
              <a:ext cx="1270000" cy="1150937"/>
              <a:chOff x="1196" y="3113"/>
              <a:chExt cx="800" cy="725"/>
            </a:xfrm>
          </p:grpSpPr>
          <p:sp>
            <p:nvSpPr>
              <p:cNvPr id="60461" name="Rectangle 45"/>
              <p:cNvSpPr>
                <a:spLocks noChangeArrowheads="1"/>
              </p:cNvSpPr>
              <p:nvPr/>
            </p:nvSpPr>
            <p:spPr bwMode="auto">
              <a:xfrm>
                <a:off x="1196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62" name="Rectangle 46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1196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63" name="Group 47"/>
            <p:cNvGrpSpPr>
              <a:grpSpLocks/>
            </p:cNvGrpSpPr>
            <p:nvPr/>
          </p:nvGrpSpPr>
          <p:grpSpPr bwMode="auto">
            <a:xfrm>
              <a:off x="5975350" y="4941888"/>
              <a:ext cx="1270000" cy="1150937"/>
              <a:chOff x="3764" y="3113"/>
              <a:chExt cx="800" cy="725"/>
            </a:xfrm>
          </p:grpSpPr>
          <p:sp>
            <p:nvSpPr>
              <p:cNvPr id="60464" name="Rectangle 48"/>
              <p:cNvSpPr>
                <a:spLocks noChangeArrowheads="1"/>
              </p:cNvSpPr>
              <p:nvPr/>
            </p:nvSpPr>
            <p:spPr bwMode="auto">
              <a:xfrm>
                <a:off x="3764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65" name="Rectangle 49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764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0466" name="Group 50"/>
            <p:cNvGrpSpPr>
              <a:grpSpLocks/>
            </p:cNvGrpSpPr>
            <p:nvPr/>
          </p:nvGrpSpPr>
          <p:grpSpPr bwMode="auto">
            <a:xfrm>
              <a:off x="7334250" y="4941888"/>
              <a:ext cx="1270000" cy="1150937"/>
              <a:chOff x="4620" y="3113"/>
              <a:chExt cx="800" cy="725"/>
            </a:xfrm>
          </p:grpSpPr>
          <p:sp>
            <p:nvSpPr>
              <p:cNvPr id="60467" name="Rectangle 51"/>
              <p:cNvSpPr>
                <a:spLocks noChangeArrowheads="1"/>
              </p:cNvSpPr>
              <p:nvPr/>
            </p:nvSpPr>
            <p:spPr bwMode="auto">
              <a:xfrm>
                <a:off x="4620" y="3113"/>
                <a:ext cx="800" cy="181"/>
              </a:xfrm>
              <a:prstGeom prst="rect">
                <a:avLst/>
              </a:prstGeom>
              <a:ln>
                <a:solidFill>
                  <a:schemeClr val="accent3"/>
                </a:solidFill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468" name="Rectangle 52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620" y="3295"/>
                <a:ext cx="800" cy="543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7" name="Gewinkelte Verbindung 6"/>
            <p:cNvCxnSpPr>
              <a:stCxn id="60438" idx="2"/>
              <a:endCxn id="60440" idx="0"/>
            </p:cNvCxnSpPr>
            <p:nvPr/>
          </p:nvCxnSpPr>
          <p:spPr>
            <a:xfrm rot="5400000">
              <a:off x="2950766" y="1881585"/>
              <a:ext cx="503238" cy="2734469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winkelte Verbindung 8"/>
            <p:cNvCxnSpPr>
              <a:stCxn id="60438" idx="2"/>
              <a:endCxn id="60446" idx="0"/>
            </p:cNvCxnSpPr>
            <p:nvPr/>
          </p:nvCxnSpPr>
          <p:spPr>
            <a:xfrm rot="16200000" flipH="1">
              <a:off x="5687219" y="1879600"/>
              <a:ext cx="503238" cy="2738438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>
              <a:stCxn id="60438" idx="2"/>
              <a:endCxn id="60443" idx="0"/>
            </p:cNvCxnSpPr>
            <p:nvPr/>
          </p:nvCxnSpPr>
          <p:spPr>
            <a:xfrm>
              <a:off x="4569619" y="2997200"/>
              <a:ext cx="1588" cy="503238"/>
            </a:xfrm>
            <a:prstGeom prst="line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winkelte Verbindung 12"/>
            <p:cNvCxnSpPr>
              <a:stCxn id="60441" idx="2"/>
              <a:endCxn id="60452" idx="0"/>
            </p:cNvCxnSpPr>
            <p:nvPr/>
          </p:nvCxnSpPr>
          <p:spPr>
            <a:xfrm rot="5400000">
              <a:off x="1288256" y="4394994"/>
              <a:ext cx="433388" cy="66040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winkelte Verbindung 14"/>
            <p:cNvCxnSpPr>
              <a:stCxn id="60441" idx="2"/>
              <a:endCxn id="60461" idx="0"/>
            </p:cNvCxnSpPr>
            <p:nvPr/>
          </p:nvCxnSpPr>
          <p:spPr>
            <a:xfrm rot="16200000" flipH="1">
              <a:off x="1967706" y="4375944"/>
              <a:ext cx="433388" cy="69850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winkelte Verbindung 16"/>
            <p:cNvCxnSpPr>
              <a:stCxn id="60444" idx="2"/>
              <a:endCxn id="60458" idx="0"/>
            </p:cNvCxnSpPr>
            <p:nvPr/>
          </p:nvCxnSpPr>
          <p:spPr>
            <a:xfrm rot="5400000">
              <a:off x="4015581" y="4385469"/>
              <a:ext cx="433388" cy="67945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winkelte Verbindung 18"/>
            <p:cNvCxnSpPr>
              <a:stCxn id="60444" idx="2"/>
              <a:endCxn id="60455" idx="0"/>
            </p:cNvCxnSpPr>
            <p:nvPr/>
          </p:nvCxnSpPr>
          <p:spPr>
            <a:xfrm rot="16200000" flipH="1">
              <a:off x="4695031" y="4385469"/>
              <a:ext cx="433388" cy="67945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winkelte Verbindung 20"/>
            <p:cNvCxnSpPr>
              <a:stCxn id="60447" idx="2"/>
              <a:endCxn id="60464" idx="0"/>
            </p:cNvCxnSpPr>
            <p:nvPr/>
          </p:nvCxnSpPr>
          <p:spPr>
            <a:xfrm rot="5400000">
              <a:off x="6742906" y="4375944"/>
              <a:ext cx="433388" cy="69850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winkelte Verbindung 22"/>
            <p:cNvCxnSpPr>
              <a:stCxn id="60447" idx="2"/>
              <a:endCxn id="60467" idx="0"/>
            </p:cNvCxnSpPr>
            <p:nvPr/>
          </p:nvCxnSpPr>
          <p:spPr>
            <a:xfrm rot="16200000" flipH="1">
              <a:off x="7422356" y="4394994"/>
              <a:ext cx="433388" cy="660400"/>
            </a:xfrm>
            <a:prstGeom prst="bentConnector3">
              <a:avLst/>
            </a:prstGeom>
            <a:ln w="6350">
              <a:solidFill>
                <a:schemeClr val="accent3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ichtungspfeil 24"/>
          <p:cNvSpPr/>
          <p:nvPr/>
        </p:nvSpPr>
        <p:spPr>
          <a:xfrm rot="16200000" flipH="1">
            <a:off x="-882488" y="3411178"/>
            <a:ext cx="3384079" cy="540000"/>
          </a:xfrm>
          <a:prstGeom prst="homePlat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 algn="ctr"/>
            <a:r>
              <a:rPr lang="de-DE" b="1" dirty="0" smtClean="0">
                <a:solidFill>
                  <a:schemeClr val="bg2"/>
                </a:solidFill>
              </a:rPr>
              <a:t>Arbeitsteilung und Koordination</a:t>
            </a:r>
          </a:p>
        </p:txBody>
      </p:sp>
      <p:sp>
        <p:nvSpPr>
          <p:cNvPr id="62" name="Richtungspfeil 61"/>
          <p:cNvSpPr/>
          <p:nvPr/>
        </p:nvSpPr>
        <p:spPr>
          <a:xfrm>
            <a:off x="1259633" y="5557752"/>
            <a:ext cx="7343214" cy="540000"/>
          </a:xfrm>
          <a:prstGeom prst="homePlat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ctr" anchorCtr="0"/>
          <a:lstStyle/>
          <a:p>
            <a:pPr algn="ctr"/>
            <a:r>
              <a:rPr lang="de-DE" b="1" dirty="0" smtClean="0">
                <a:solidFill>
                  <a:schemeClr val="bg2"/>
                </a:solidFill>
              </a:rPr>
              <a:t>Prozess der Aufgabenerfüllung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553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10</Words>
  <Application>Microsoft Office PowerPoint</Application>
  <PresentationFormat>Bildschirmpräsentation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QuickSlide</vt:lpstr>
      <vt:lpstr>think-cell Slide</vt:lpstr>
      <vt:lpstr>Aufbau eines Organigramms 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Aufbau eines Organigramms </dc:description>
  <cp:lastModifiedBy>Strategy Compass</cp:lastModifiedBy>
  <cp:revision>166</cp:revision>
  <dcterms:created xsi:type="dcterms:W3CDTF">2011-01-20T14:36:29Z</dcterms:created>
  <dcterms:modified xsi:type="dcterms:W3CDTF">2013-07-23T14:59:52Z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Aufbau eines Organigramms </vt:lpwstr>
  </property>
</Properties>
</file>