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48249-69F8-42B7-ADD0-64053CD592A3}" type="datetimeFigureOut">
              <a:rPr lang="de-DE" smtClean="0"/>
              <a:t>01.08.2013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BBB0A-55EA-46A8-AED8-B0905E1546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58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0B53-EB8F-4C1B-8E29-39A3A8F11F3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13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2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err="1" smtClean="0">
                <a:latin typeface="Arial" charset="0"/>
                <a:cs typeface="Arial" charset="0"/>
              </a:rPr>
              <a:t>Nutzwertanalyse</a:t>
            </a:r>
            <a:r>
              <a:rPr lang="en-US" altLang="de-DE" dirty="0" smtClean="0">
                <a:latin typeface="Arial" charset="0"/>
                <a:cs typeface="Arial" charset="0"/>
              </a:rPr>
              <a:t>: </a:t>
            </a:r>
            <a:r>
              <a:rPr lang="de-DE" dirty="0" smtClean="0">
                <a:latin typeface="Arial" charset="0"/>
                <a:cs typeface="Arial" charset="0"/>
              </a:rPr>
              <a:t>„Welcher Bewerber entspricht dem Stellenanforderungsprofil am besten?“</a:t>
            </a:r>
          </a:p>
        </p:txBody>
      </p:sp>
      <p:sp>
        <p:nvSpPr>
          <p:cNvPr id="5123" name="Textfeld 8"/>
          <p:cNvSpPr txBox="1">
            <a:spLocks noChangeArrowheads="1"/>
          </p:cNvSpPr>
          <p:nvPr/>
        </p:nvSpPr>
        <p:spPr bwMode="auto">
          <a:xfrm>
            <a:off x="541338" y="5733256"/>
            <a:ext cx="80645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27013" indent="-227013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28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050" dirty="0" smtClean="0">
                <a:solidFill>
                  <a:prstClr val="black"/>
                </a:solidFill>
              </a:rPr>
              <a:t>1)	Skala von 1-10</a:t>
            </a:r>
          </a:p>
          <a:p>
            <a:pPr defTabSz="9128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050" dirty="0" smtClean="0">
                <a:solidFill>
                  <a:prstClr val="black"/>
                </a:solidFill>
              </a:rPr>
              <a:t>2)	Gewichtungsfaktor x Bewertung</a:t>
            </a:r>
          </a:p>
        </p:txBody>
      </p:sp>
      <p:sp>
        <p:nvSpPr>
          <p:cNvPr id="5124" name="Rectangle 90"/>
          <p:cNvSpPr>
            <a:spLocks noChangeArrowheads="1"/>
          </p:cNvSpPr>
          <p:nvPr/>
        </p:nvSpPr>
        <p:spPr bwMode="auto">
          <a:xfrm>
            <a:off x="539750" y="1979612"/>
            <a:ext cx="3778250" cy="3663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 smtClean="0">
                <a:solidFill>
                  <a:prstClr val="white"/>
                </a:solidFill>
                <a:latin typeface="Arial" charset="0"/>
              </a:rPr>
              <a:t>Anforderungskriterien</a:t>
            </a:r>
          </a:p>
        </p:txBody>
      </p:sp>
      <p:sp>
        <p:nvSpPr>
          <p:cNvPr id="5125" name="Rectangle 147"/>
          <p:cNvSpPr>
            <a:spLocks noChangeArrowheads="1"/>
          </p:cNvSpPr>
          <p:nvPr/>
        </p:nvSpPr>
        <p:spPr bwMode="auto">
          <a:xfrm>
            <a:off x="541338" y="2580924"/>
            <a:ext cx="3778250" cy="317311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dirty="0" smtClean="0">
                <a:solidFill>
                  <a:srgbClr val="000000"/>
                </a:solidFill>
                <a:latin typeface="Arial" charset="0"/>
              </a:rPr>
              <a:t>Mindestanforderungen</a:t>
            </a:r>
          </a:p>
        </p:txBody>
      </p:sp>
      <p:sp>
        <p:nvSpPr>
          <p:cNvPr id="5126" name="Rectangle 148"/>
          <p:cNvSpPr>
            <a:spLocks noChangeArrowheads="1"/>
          </p:cNvSpPr>
          <p:nvPr/>
        </p:nvSpPr>
        <p:spPr bwMode="auto">
          <a:xfrm>
            <a:off x="539750" y="2898235"/>
            <a:ext cx="3779838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Kaufmännische Ausbildung</a:t>
            </a:r>
          </a:p>
        </p:txBody>
      </p:sp>
      <p:sp>
        <p:nvSpPr>
          <p:cNvPr id="5127" name="Rectangle 149"/>
          <p:cNvSpPr>
            <a:spLocks noChangeArrowheads="1"/>
          </p:cNvSpPr>
          <p:nvPr/>
        </p:nvSpPr>
        <p:spPr bwMode="auto">
          <a:xfrm>
            <a:off x="539750" y="3215544"/>
            <a:ext cx="3779838" cy="429479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0"/>
          <a:lstStyle/>
          <a:p>
            <a:pPr algn="ctr"/>
            <a:r>
              <a:rPr lang="de-DE" sz="1100" b="1" dirty="0">
                <a:solidFill>
                  <a:schemeClr val="tx1"/>
                </a:solidFill>
              </a:rPr>
              <a:t>5 Jahre relevante Berufserfahrung im Aufgabenbereich</a:t>
            </a:r>
          </a:p>
        </p:txBody>
      </p:sp>
      <p:sp>
        <p:nvSpPr>
          <p:cNvPr id="5129" name="Rectangle 168"/>
          <p:cNvSpPr>
            <a:spLocks noChangeArrowheads="1"/>
          </p:cNvSpPr>
          <p:nvPr/>
        </p:nvSpPr>
        <p:spPr bwMode="auto">
          <a:xfrm>
            <a:off x="539750" y="4074563"/>
            <a:ext cx="1890713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Fachkenntnisse</a:t>
            </a:r>
          </a:p>
        </p:txBody>
      </p:sp>
      <p:sp>
        <p:nvSpPr>
          <p:cNvPr id="5130" name="Rectangle 170"/>
          <p:cNvSpPr>
            <a:spLocks noChangeArrowheads="1"/>
          </p:cNvSpPr>
          <p:nvPr/>
        </p:nvSpPr>
        <p:spPr bwMode="auto">
          <a:xfrm>
            <a:off x="539750" y="4393627"/>
            <a:ext cx="1890713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EDV-Kenntnisse</a:t>
            </a:r>
          </a:p>
        </p:txBody>
      </p:sp>
      <p:sp>
        <p:nvSpPr>
          <p:cNvPr id="5131" name="Rectangle 202"/>
          <p:cNvSpPr>
            <a:spLocks noChangeArrowheads="1"/>
          </p:cNvSpPr>
          <p:nvPr/>
        </p:nvSpPr>
        <p:spPr bwMode="auto">
          <a:xfrm>
            <a:off x="539750" y="4952865"/>
            <a:ext cx="3779838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0" anchor="ctr" anchorCtr="1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		Summe </a:t>
            </a:r>
            <a:r>
              <a:rPr lang="de-DE" sz="1200" b="1" dirty="0">
                <a:solidFill>
                  <a:schemeClr val="tx1"/>
                </a:solidFill>
              </a:rPr>
              <a:t>der Punktwerte</a:t>
            </a:r>
          </a:p>
        </p:txBody>
      </p:sp>
      <p:sp>
        <p:nvSpPr>
          <p:cNvPr id="5132" name="Rectangle 203"/>
          <p:cNvSpPr>
            <a:spLocks noChangeArrowheads="1"/>
          </p:cNvSpPr>
          <p:nvPr/>
        </p:nvSpPr>
        <p:spPr bwMode="auto">
          <a:xfrm>
            <a:off x="539750" y="5270175"/>
            <a:ext cx="3779838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0" anchor="ctr" anchorCtr="1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			Rangfolge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134" name="Rectangle 212"/>
          <p:cNvSpPr>
            <a:spLocks noChangeArrowheads="1"/>
          </p:cNvSpPr>
          <p:nvPr/>
        </p:nvSpPr>
        <p:spPr bwMode="auto">
          <a:xfrm>
            <a:off x="2430463" y="4074563"/>
            <a:ext cx="1889125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70%</a:t>
            </a:r>
          </a:p>
        </p:txBody>
      </p:sp>
      <p:sp>
        <p:nvSpPr>
          <p:cNvPr id="5135" name="Rectangle 213"/>
          <p:cNvSpPr>
            <a:spLocks noChangeArrowheads="1"/>
          </p:cNvSpPr>
          <p:nvPr/>
        </p:nvSpPr>
        <p:spPr bwMode="auto">
          <a:xfrm>
            <a:off x="2430463" y="4393627"/>
            <a:ext cx="1889125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30%</a:t>
            </a:r>
          </a:p>
        </p:txBody>
      </p:sp>
      <p:sp>
        <p:nvSpPr>
          <p:cNvPr id="5136" name="Rectangle 91"/>
          <p:cNvSpPr>
            <a:spLocks noChangeArrowheads="1"/>
          </p:cNvSpPr>
          <p:nvPr/>
        </p:nvSpPr>
        <p:spPr bwMode="auto">
          <a:xfrm>
            <a:off x="4826000" y="1979612"/>
            <a:ext cx="3778250" cy="3663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smtClean="0">
                <a:solidFill>
                  <a:prstClr val="white"/>
                </a:solidFill>
                <a:latin typeface="Arial" charset="0"/>
              </a:rPr>
              <a:t>Optionen</a:t>
            </a:r>
          </a:p>
        </p:txBody>
      </p:sp>
      <p:sp>
        <p:nvSpPr>
          <p:cNvPr id="5137" name="Rectangle 145"/>
          <p:cNvSpPr>
            <a:spLocks noChangeArrowheads="1"/>
          </p:cNvSpPr>
          <p:nvPr/>
        </p:nvSpPr>
        <p:spPr bwMode="auto">
          <a:xfrm>
            <a:off x="4827588" y="2580924"/>
            <a:ext cx="1889125" cy="317311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smtClean="0">
                <a:solidFill>
                  <a:srgbClr val="000000"/>
                </a:solidFill>
                <a:latin typeface="Arial" charset="0"/>
              </a:rPr>
              <a:t>Bewerber A</a:t>
            </a:r>
          </a:p>
        </p:txBody>
      </p:sp>
      <p:sp>
        <p:nvSpPr>
          <p:cNvPr id="5138" name="Rectangle 150"/>
          <p:cNvSpPr>
            <a:spLocks noChangeArrowheads="1"/>
          </p:cNvSpPr>
          <p:nvPr/>
        </p:nvSpPr>
        <p:spPr bwMode="auto">
          <a:xfrm>
            <a:off x="4826000" y="2898235"/>
            <a:ext cx="1889125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Bankkauffrau</a:t>
            </a:r>
          </a:p>
        </p:txBody>
      </p:sp>
      <p:sp>
        <p:nvSpPr>
          <p:cNvPr id="5139" name="Rectangle 152"/>
          <p:cNvSpPr>
            <a:spLocks noChangeArrowheads="1"/>
          </p:cNvSpPr>
          <p:nvPr/>
        </p:nvSpPr>
        <p:spPr bwMode="auto">
          <a:xfrm>
            <a:off x="4826000" y="3215545"/>
            <a:ext cx="1889125" cy="42947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7 Jahre</a:t>
            </a:r>
          </a:p>
        </p:txBody>
      </p:sp>
      <p:sp>
        <p:nvSpPr>
          <p:cNvPr id="5140" name="Rectangle 160"/>
          <p:cNvSpPr>
            <a:spLocks noChangeArrowheads="1"/>
          </p:cNvSpPr>
          <p:nvPr/>
        </p:nvSpPr>
        <p:spPr bwMode="auto">
          <a:xfrm>
            <a:off x="6715125" y="2580924"/>
            <a:ext cx="1889125" cy="317311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smtClean="0">
                <a:solidFill>
                  <a:prstClr val="black"/>
                </a:solidFill>
                <a:latin typeface="Arial" charset="0"/>
              </a:rPr>
              <a:t>Bewerber B</a:t>
            </a:r>
          </a:p>
        </p:txBody>
      </p:sp>
      <p:sp>
        <p:nvSpPr>
          <p:cNvPr id="5141" name="Rectangle 162"/>
          <p:cNvSpPr>
            <a:spLocks noChangeArrowheads="1"/>
          </p:cNvSpPr>
          <p:nvPr/>
        </p:nvSpPr>
        <p:spPr bwMode="auto">
          <a:xfrm>
            <a:off x="6715125" y="2898235"/>
            <a:ext cx="1889125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Industriekaufmann</a:t>
            </a:r>
          </a:p>
        </p:txBody>
      </p:sp>
      <p:sp>
        <p:nvSpPr>
          <p:cNvPr id="5142" name="Rectangle 164"/>
          <p:cNvSpPr>
            <a:spLocks noChangeArrowheads="1"/>
          </p:cNvSpPr>
          <p:nvPr/>
        </p:nvSpPr>
        <p:spPr bwMode="auto">
          <a:xfrm>
            <a:off x="6715125" y="3215545"/>
            <a:ext cx="1889125" cy="42947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5 Jahre</a:t>
            </a:r>
          </a:p>
        </p:txBody>
      </p:sp>
      <p:sp>
        <p:nvSpPr>
          <p:cNvPr id="5143" name="Rectangle 190"/>
          <p:cNvSpPr>
            <a:spLocks noChangeArrowheads="1"/>
          </p:cNvSpPr>
          <p:nvPr/>
        </p:nvSpPr>
        <p:spPr bwMode="auto">
          <a:xfrm>
            <a:off x="6715125" y="3757253"/>
            <a:ext cx="946150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200" b="1" smtClean="0">
                <a:solidFill>
                  <a:srgbClr val="000000"/>
                </a:solidFill>
                <a:latin typeface="Arial" charset="0"/>
              </a:rPr>
              <a:t>Bewertung</a:t>
            </a:r>
            <a:r>
              <a:rPr lang="de-DE" sz="1200" b="1" baseline="30000" smtClean="0">
                <a:solidFill>
                  <a:srgbClr val="000000"/>
                </a:solidFill>
                <a:latin typeface="Arial" charset="0"/>
              </a:rPr>
              <a:t>1)</a:t>
            </a:r>
          </a:p>
        </p:txBody>
      </p:sp>
      <p:sp>
        <p:nvSpPr>
          <p:cNvPr id="5144" name="Rectangle 204"/>
          <p:cNvSpPr>
            <a:spLocks noChangeArrowheads="1"/>
          </p:cNvSpPr>
          <p:nvPr/>
        </p:nvSpPr>
        <p:spPr bwMode="auto">
          <a:xfrm>
            <a:off x="5768975" y="4952865"/>
            <a:ext cx="946150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7,9</a:t>
            </a:r>
          </a:p>
        </p:txBody>
      </p:sp>
      <p:sp>
        <p:nvSpPr>
          <p:cNvPr id="5145" name="Rectangle 205"/>
          <p:cNvSpPr>
            <a:spLocks noChangeArrowheads="1"/>
          </p:cNvSpPr>
          <p:nvPr/>
        </p:nvSpPr>
        <p:spPr bwMode="auto">
          <a:xfrm>
            <a:off x="7658100" y="4952865"/>
            <a:ext cx="946150" cy="31731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6,9</a:t>
            </a:r>
          </a:p>
        </p:txBody>
      </p:sp>
      <p:sp>
        <p:nvSpPr>
          <p:cNvPr id="5146" name="Rectangle 214"/>
          <p:cNvSpPr>
            <a:spLocks noChangeArrowheads="1"/>
          </p:cNvSpPr>
          <p:nvPr/>
        </p:nvSpPr>
        <p:spPr bwMode="auto">
          <a:xfrm>
            <a:off x="4826000" y="3757253"/>
            <a:ext cx="946150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charset="0"/>
              </a:rPr>
              <a:t>Bewertung</a:t>
            </a:r>
            <a:r>
              <a:rPr lang="de-DE" sz="1200" b="1" baseline="30000" dirty="0" smtClean="0">
                <a:solidFill>
                  <a:srgbClr val="000000"/>
                </a:solidFill>
                <a:latin typeface="Arial" charset="0"/>
              </a:rPr>
              <a:t>1)</a:t>
            </a:r>
          </a:p>
        </p:txBody>
      </p:sp>
      <p:sp>
        <p:nvSpPr>
          <p:cNvPr id="5147" name="Rectangle 215"/>
          <p:cNvSpPr>
            <a:spLocks noChangeArrowheads="1"/>
          </p:cNvSpPr>
          <p:nvPr/>
        </p:nvSpPr>
        <p:spPr bwMode="auto">
          <a:xfrm>
            <a:off x="5772150" y="3757253"/>
            <a:ext cx="942975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200" b="1" smtClean="0">
                <a:solidFill>
                  <a:srgbClr val="000000"/>
                </a:solidFill>
                <a:latin typeface="Arial" charset="0"/>
              </a:rPr>
              <a:t>Punkte</a:t>
            </a:r>
            <a:r>
              <a:rPr lang="de-DE" sz="1200" b="1" baseline="30000" smtClean="0">
                <a:solidFill>
                  <a:srgbClr val="000000"/>
                </a:solidFill>
                <a:latin typeface="Arial" charset="0"/>
              </a:rPr>
              <a:t>2)</a:t>
            </a:r>
          </a:p>
        </p:txBody>
      </p:sp>
      <p:sp>
        <p:nvSpPr>
          <p:cNvPr id="5148" name="Rectangle 216"/>
          <p:cNvSpPr>
            <a:spLocks noChangeArrowheads="1"/>
          </p:cNvSpPr>
          <p:nvPr/>
        </p:nvSpPr>
        <p:spPr bwMode="auto">
          <a:xfrm>
            <a:off x="4826000" y="4074563"/>
            <a:ext cx="946150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5149" name="Rectangle 217"/>
          <p:cNvSpPr>
            <a:spLocks noChangeArrowheads="1"/>
          </p:cNvSpPr>
          <p:nvPr/>
        </p:nvSpPr>
        <p:spPr bwMode="auto">
          <a:xfrm>
            <a:off x="5772150" y="4074563"/>
            <a:ext cx="942975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4,9</a:t>
            </a:r>
          </a:p>
        </p:txBody>
      </p:sp>
      <p:sp>
        <p:nvSpPr>
          <p:cNvPr id="5150" name="Rectangle 218"/>
          <p:cNvSpPr>
            <a:spLocks noChangeArrowheads="1"/>
          </p:cNvSpPr>
          <p:nvPr/>
        </p:nvSpPr>
        <p:spPr bwMode="auto">
          <a:xfrm>
            <a:off x="4826000" y="4393627"/>
            <a:ext cx="946150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151" name="Rectangle 219"/>
          <p:cNvSpPr>
            <a:spLocks noChangeArrowheads="1"/>
          </p:cNvSpPr>
          <p:nvPr/>
        </p:nvSpPr>
        <p:spPr bwMode="auto">
          <a:xfrm>
            <a:off x="5772150" y="4393627"/>
            <a:ext cx="942975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3,0</a:t>
            </a:r>
          </a:p>
        </p:txBody>
      </p:sp>
      <p:sp>
        <p:nvSpPr>
          <p:cNvPr id="5152" name="Rectangle 220"/>
          <p:cNvSpPr>
            <a:spLocks noChangeArrowheads="1"/>
          </p:cNvSpPr>
          <p:nvPr/>
        </p:nvSpPr>
        <p:spPr bwMode="auto">
          <a:xfrm>
            <a:off x="6715125" y="4074563"/>
            <a:ext cx="946150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153" name="Rectangle 222"/>
          <p:cNvSpPr>
            <a:spLocks noChangeArrowheads="1"/>
          </p:cNvSpPr>
          <p:nvPr/>
        </p:nvSpPr>
        <p:spPr bwMode="auto">
          <a:xfrm>
            <a:off x="6715125" y="4393627"/>
            <a:ext cx="946150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154" name="Rectangle 224"/>
          <p:cNvSpPr>
            <a:spLocks noChangeArrowheads="1"/>
          </p:cNvSpPr>
          <p:nvPr/>
        </p:nvSpPr>
        <p:spPr bwMode="auto">
          <a:xfrm>
            <a:off x="5768975" y="5270175"/>
            <a:ext cx="946150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155" name="Rectangle 225"/>
          <p:cNvSpPr>
            <a:spLocks noChangeArrowheads="1"/>
          </p:cNvSpPr>
          <p:nvPr/>
        </p:nvSpPr>
        <p:spPr bwMode="auto">
          <a:xfrm>
            <a:off x="7658100" y="5270175"/>
            <a:ext cx="946150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156" name="Rectangle 191"/>
          <p:cNvSpPr>
            <a:spLocks noChangeArrowheads="1"/>
          </p:cNvSpPr>
          <p:nvPr/>
        </p:nvSpPr>
        <p:spPr bwMode="auto">
          <a:xfrm>
            <a:off x="7661275" y="3757253"/>
            <a:ext cx="942975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200" b="1" smtClean="0">
                <a:solidFill>
                  <a:srgbClr val="000000"/>
                </a:solidFill>
                <a:latin typeface="Arial" charset="0"/>
              </a:rPr>
              <a:t>Punkte</a:t>
            </a:r>
            <a:r>
              <a:rPr lang="de-DE" sz="1200" b="1" baseline="30000" smtClean="0">
                <a:solidFill>
                  <a:srgbClr val="000000"/>
                </a:solidFill>
                <a:latin typeface="Arial" charset="0"/>
              </a:rPr>
              <a:t>2)</a:t>
            </a:r>
          </a:p>
        </p:txBody>
      </p:sp>
      <p:sp>
        <p:nvSpPr>
          <p:cNvPr id="5157" name="Rectangle 221"/>
          <p:cNvSpPr>
            <a:spLocks noChangeArrowheads="1"/>
          </p:cNvSpPr>
          <p:nvPr/>
        </p:nvSpPr>
        <p:spPr bwMode="auto">
          <a:xfrm>
            <a:off x="7661275" y="4074563"/>
            <a:ext cx="942975" cy="3190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>
                <a:solidFill>
                  <a:schemeClr val="tx1"/>
                </a:solidFill>
              </a:rPr>
              <a:t>4,2</a:t>
            </a:r>
          </a:p>
        </p:txBody>
      </p:sp>
      <p:sp>
        <p:nvSpPr>
          <p:cNvPr id="5158" name="Rectangle 223"/>
          <p:cNvSpPr>
            <a:spLocks noChangeArrowheads="1"/>
          </p:cNvSpPr>
          <p:nvPr/>
        </p:nvSpPr>
        <p:spPr bwMode="auto">
          <a:xfrm>
            <a:off x="7661275" y="4393627"/>
            <a:ext cx="942975" cy="31731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anchor="ctr" anchorCtr="1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2,7</a:t>
            </a:r>
          </a:p>
        </p:txBody>
      </p:sp>
      <p:sp>
        <p:nvSpPr>
          <p:cNvPr id="5133" name="Rectangle 211"/>
          <p:cNvSpPr>
            <a:spLocks noChangeArrowheads="1"/>
          </p:cNvSpPr>
          <p:nvPr/>
        </p:nvSpPr>
        <p:spPr bwMode="auto">
          <a:xfrm>
            <a:off x="2430463" y="3757253"/>
            <a:ext cx="1889125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smtClean="0">
                <a:solidFill>
                  <a:srgbClr val="000000"/>
                </a:solidFill>
                <a:latin typeface="Arial" charset="0"/>
              </a:rPr>
              <a:t>Gewichtung</a:t>
            </a:r>
          </a:p>
        </p:txBody>
      </p:sp>
      <p:sp>
        <p:nvSpPr>
          <p:cNvPr id="5128" name="Rectangle 166"/>
          <p:cNvSpPr>
            <a:spLocks noChangeArrowheads="1"/>
          </p:cNvSpPr>
          <p:nvPr/>
        </p:nvSpPr>
        <p:spPr bwMode="auto">
          <a:xfrm>
            <a:off x="539750" y="3757253"/>
            <a:ext cx="1890713" cy="31731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dirty="0" smtClean="0">
                <a:solidFill>
                  <a:srgbClr val="000000"/>
                </a:solidFill>
                <a:latin typeface="Arial" charset="0"/>
              </a:rPr>
              <a:t>Auswahlkriterien</a:t>
            </a:r>
          </a:p>
        </p:txBody>
      </p:sp>
    </p:spTree>
    <p:extLst>
      <p:ext uri="{BB962C8B-B14F-4D97-AF65-F5344CB8AC3E}">
        <p14:creationId xmlns:p14="http://schemas.microsoft.com/office/powerpoint/2010/main" val="4417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63</Words>
  <Application>Microsoft Office PowerPoint</Application>
  <PresentationFormat>Bildschirmpräsentation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Nutzwertanalyse: „Welcher Bewerber entspricht dem Stellenanforderungsprofil am besten?“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Nutzwertanalyse: „Welcher Bewerber entspricht dem Stellenanforderungsprofil am besten?“</dc:description>
  <cp:lastModifiedBy>Strategy Compass</cp:lastModifiedBy>
  <cp:revision>166</cp:revision>
  <dcterms:created xsi:type="dcterms:W3CDTF">2011-01-20T14:36:29Z</dcterms:created>
  <dcterms:modified xsi:type="dcterms:W3CDTF">2013-08-01T11:29:33Z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Nutzwertanalyse: „Welcher Bewerber entspricht dem Stellenanforderungsprofil am besten?“</vt:lpwstr>
  </property>
</Properties>
</file>