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BF0D72-5868-4D9D-90E9-8ED35977C843}" type="datetimeFigureOut">
              <a:rPr lang="de-DE" smtClean="0"/>
              <a:t>13.08.2013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EF7C38-1ECB-4776-BCA7-BFB6B6C063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515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752B43-47C2-425B-BF3D-A2B563CE2181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52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Stakeholder</a:t>
            </a:r>
            <a:r>
              <a:rPr lang="de-DE" dirty="0" smtClean="0"/>
              <a:t>-Relevanz-Matrix</a:t>
            </a:r>
            <a:endParaRPr lang="de-DE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 rot="16200000">
            <a:off x="-1172547" y="3806126"/>
            <a:ext cx="3829108" cy="33855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72000" tIns="45719" rIns="91439" bIns="45719" anchor="ctr">
            <a:noAutofit/>
          </a:bodyPr>
          <a:lstStyle/>
          <a:p>
            <a:pPr>
              <a:spcAft>
                <a:spcPts val="417"/>
              </a:spcAft>
            </a:pPr>
            <a:r>
              <a:rPr lang="de-DE" sz="1600" b="1" dirty="0" smtClean="0"/>
              <a:t>Beeinflussbarkeit des </a:t>
            </a:r>
            <a:r>
              <a:rPr lang="de-DE" sz="1600" b="1" dirty="0" err="1" smtClean="0"/>
              <a:t>Stakeholders</a:t>
            </a:r>
            <a:endParaRPr lang="de-DE" sz="1600" b="1" dirty="0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785786" y="5838620"/>
            <a:ext cx="7818465" cy="338552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 lIns="72000" tIns="45719" rIns="91439" bIns="45719" anchor="ctr">
            <a:noAutofit/>
          </a:bodyPr>
          <a:lstStyle/>
          <a:p>
            <a:pPr algn="r">
              <a:spcAft>
                <a:spcPts val="417"/>
              </a:spcAft>
            </a:pPr>
            <a:r>
              <a:rPr lang="de-DE" sz="1600" b="1" dirty="0" smtClean="0"/>
              <a:t>Einfluss des </a:t>
            </a:r>
            <a:r>
              <a:rPr lang="de-DE" sz="1600" b="1" dirty="0" err="1" smtClean="0"/>
              <a:t>Stakeholders</a:t>
            </a:r>
            <a:endParaRPr lang="de-DE" sz="1600" b="1" dirty="0"/>
          </a:p>
        </p:txBody>
      </p:sp>
      <p:sp>
        <p:nvSpPr>
          <p:cNvPr id="13" name="Rechteck 12"/>
          <p:cNvSpPr/>
          <p:nvPr/>
        </p:nvSpPr>
        <p:spPr>
          <a:xfrm>
            <a:off x="971600" y="2348880"/>
            <a:ext cx="7632651" cy="348359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algn="ctr"/>
            <a:endParaRPr lang="de-DE" sz="1600" dirty="0" smtClean="0">
              <a:solidFill>
                <a:schemeClr val="tx1"/>
              </a:solidFill>
            </a:endParaRPr>
          </a:p>
        </p:txBody>
      </p: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971600" y="2206626"/>
            <a:ext cx="7632651" cy="3625850"/>
            <a:chOff x="485" y="1390"/>
            <a:chExt cx="4935" cy="2284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1" name="Line 10"/>
            <p:cNvSpPr>
              <a:spLocks noChangeShapeType="1"/>
            </p:cNvSpPr>
            <p:nvPr>
              <p:custDataLst>
                <p:tags r:id="rId2"/>
              </p:custDataLst>
            </p:nvPr>
          </p:nvSpPr>
          <p:spPr bwMode="auto">
            <a:xfrm>
              <a:off x="485" y="3674"/>
              <a:ext cx="4935" cy="0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round/>
              <a:headEnd/>
              <a:tailEnd type="triangle" w="med" len="med"/>
            </a:ln>
          </p:spPr>
          <p:txBody>
            <a:bodyPr wrap="square" lIns="72000" tIns="45719" rIns="91439" bIns="45719" anchor="ctr">
              <a:noAutofit/>
            </a:bodyPr>
            <a:lstStyle/>
            <a:p>
              <a:pPr>
                <a:spcAft>
                  <a:spcPts val="417"/>
                </a:spcAft>
              </a:pPr>
              <a:endParaRPr lang="de-DE" sz="1600"/>
            </a:p>
          </p:txBody>
        </p:sp>
        <p:sp>
          <p:nvSpPr>
            <p:cNvPr id="12" name="Line 11"/>
            <p:cNvSpPr>
              <a:spLocks noChangeShapeType="1"/>
            </p:cNvSpPr>
            <p:nvPr>
              <p:custDataLst>
                <p:tags r:id="rId3"/>
              </p:custDataLst>
            </p:nvPr>
          </p:nvSpPr>
          <p:spPr bwMode="auto">
            <a:xfrm flipH="1" flipV="1">
              <a:off x="489" y="1390"/>
              <a:ext cx="0" cy="2284"/>
            </a:xfrm>
            <a:prstGeom prst="line">
              <a:avLst/>
            </a:prstGeom>
            <a:grpFill/>
            <a:ln w="12700">
              <a:solidFill>
                <a:schemeClr val="accent3"/>
              </a:solidFill>
              <a:round/>
              <a:headEnd/>
              <a:tailEnd type="triangle" w="med" len="med"/>
            </a:ln>
          </p:spPr>
          <p:txBody>
            <a:bodyPr wrap="square" lIns="72000" tIns="45719" rIns="91439" bIns="45719" anchor="ctr">
              <a:noAutofit/>
            </a:bodyPr>
            <a:lstStyle/>
            <a:p>
              <a:pPr>
                <a:spcAft>
                  <a:spcPts val="417"/>
                </a:spcAft>
              </a:pPr>
              <a:endParaRPr lang="de-DE" sz="1600"/>
            </a:p>
          </p:txBody>
        </p:sp>
      </p:grpSp>
      <p:cxnSp>
        <p:nvCxnSpPr>
          <p:cNvPr id="20" name="Gerade Verbindung 19"/>
          <p:cNvCxnSpPr/>
          <p:nvPr/>
        </p:nvCxnSpPr>
        <p:spPr>
          <a:xfrm flipV="1">
            <a:off x="2741545" y="4551815"/>
            <a:ext cx="624394" cy="222827"/>
          </a:xfrm>
          <a:prstGeom prst="lin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flipV="1">
            <a:off x="4613546" y="3845015"/>
            <a:ext cx="624394" cy="222827"/>
          </a:xfrm>
          <a:prstGeom prst="lin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flipV="1">
            <a:off x="5431037" y="3555174"/>
            <a:ext cx="624394" cy="222827"/>
          </a:xfrm>
          <a:prstGeom prst="lin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/>
          <p:nvPr/>
        </p:nvCxnSpPr>
        <p:spPr>
          <a:xfrm flipV="1">
            <a:off x="6267586" y="3264466"/>
            <a:ext cx="624394" cy="222827"/>
          </a:xfrm>
          <a:prstGeom prst="lin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>
          <a:xfrm flipV="1">
            <a:off x="3684488" y="4207374"/>
            <a:ext cx="624394" cy="222827"/>
          </a:xfrm>
          <a:prstGeom prst="lin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2491862" y="2636912"/>
            <a:ext cx="1504823" cy="360040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/>
              <a:t>Gesetzte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5096720" y="4551815"/>
            <a:ext cx="1483062" cy="533369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/>
              <a:t>Joker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7071908" y="2550247"/>
            <a:ext cx="1483062" cy="533369"/>
          </a:xfrm>
          <a:prstGeom prst="rect">
            <a:avLst/>
          </a:prstGeom>
          <a:noFill/>
          <a:ln>
            <a:noFill/>
          </a:ln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/>
              <a:t>Spielmacher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219299" y="5070389"/>
            <a:ext cx="1522246" cy="533369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/>
              <a:t>Randfiguren</a:t>
            </a:r>
          </a:p>
        </p:txBody>
      </p:sp>
      <p:cxnSp>
        <p:nvCxnSpPr>
          <p:cNvPr id="3" name="Gerade Verbindung 2"/>
          <p:cNvCxnSpPr/>
          <p:nvPr/>
        </p:nvCxnSpPr>
        <p:spPr>
          <a:xfrm>
            <a:off x="987040" y="3861048"/>
            <a:ext cx="3009645" cy="1971428"/>
          </a:xfrm>
          <a:prstGeom prst="line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5580251" y="2348880"/>
            <a:ext cx="3024000" cy="1967522"/>
          </a:xfrm>
          <a:prstGeom prst="line">
            <a:avLst/>
          </a:prstGeom>
          <a:ln w="6350">
            <a:solidFill>
              <a:schemeClr val="accent3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1642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9BFP5ifeUi27YCdTGbrz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ZVxY2nli0.G4sptWXeCnQ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12</Words>
  <Application>Microsoft Office PowerPoint</Application>
  <PresentationFormat>Bildschirmpräsentation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Stakeholder-Relevanz-Matrix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Stakeholder-Relevanz-Matrix</dc:description>
  <cp:lastModifiedBy>Strategy Compass</cp:lastModifiedBy>
  <cp:revision>166</cp:revision>
  <dcterms:created xsi:type="dcterms:W3CDTF">2011-01-20T14:36:29Z</dcterms:created>
  <dcterms:modified xsi:type="dcterms:W3CDTF">2013-08-13T13:17:52Z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Stakeholder-Relevanz-Matrix</vt:lpwstr>
  </property>
</Properties>
</file>