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F32FA-AA8E-4043-9925-5824CC1FF4AC}" type="datetimeFigureOut">
              <a:rPr lang="de-DE" smtClean="0"/>
              <a:t>13.08.2013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10F80-CB00-4D32-8123-D55253D797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605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Pfeile </a:t>
            </a:r>
            <a:r>
              <a:rPr lang="de-DE" dirty="0" err="1" smtClean="0"/>
              <a:t>bndig</a:t>
            </a:r>
            <a:r>
              <a:rPr lang="de-DE" dirty="0" smtClean="0"/>
              <a:t>, an Kästen, </a:t>
            </a:r>
            <a:r>
              <a:rPr lang="de-DE" dirty="0" err="1" smtClean="0"/>
              <a:t>gleichmßig</a:t>
            </a:r>
            <a:r>
              <a:rPr lang="de-DE" dirty="0" smtClean="0"/>
              <a:t> und dicker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0B53-EB8F-4C1B-8E29-39A3A8F11F3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045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64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Stakeholder</a:t>
            </a:r>
            <a:r>
              <a:rPr lang="de-DE" dirty="0" smtClean="0"/>
              <a:t>-Beziehungen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682602" y="3594614"/>
            <a:ext cx="1799281" cy="969653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algn="ctr"/>
            <a:endParaRPr lang="de-DE" sz="1600" dirty="0" smtClean="0">
              <a:solidFill>
                <a:schemeClr val="bg1"/>
              </a:solidFill>
            </a:endParaRPr>
          </a:p>
          <a:p>
            <a:pPr algn="ctr"/>
            <a:r>
              <a:rPr lang="de-DE" b="1" dirty="0">
                <a:solidFill>
                  <a:schemeClr val="bg1"/>
                </a:solidFill>
              </a:rPr>
              <a:t>U</a:t>
            </a:r>
            <a:r>
              <a:rPr lang="de-DE" b="1" dirty="0" smtClean="0">
                <a:solidFill>
                  <a:schemeClr val="bg1"/>
                </a:solidFill>
              </a:rPr>
              <a:t>nternehmen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674068" y="2008776"/>
            <a:ext cx="3816350" cy="611337"/>
            <a:chOff x="-3060848" y="2229583"/>
            <a:chExt cx="3816350" cy="611337"/>
          </a:xfrm>
        </p:grpSpPr>
        <p:sp>
          <p:nvSpPr>
            <p:cNvPr id="33" name="Text Box 5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-3060848" y="2229583"/>
              <a:ext cx="3816350" cy="2873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72000" tIns="46800" rIns="9144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rPr>
                <a:t>Kapitalgeber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" name="Text Box 6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-1152673" y="2516920"/>
              <a:ext cx="1908175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Fremdkapitalgeber</a:t>
              </a:r>
            </a:p>
          </p:txBody>
        </p:sp>
        <p:sp>
          <p:nvSpPr>
            <p:cNvPr id="34" name="Text Box 6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-3060848" y="2516920"/>
              <a:ext cx="1908175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Eigentümer</a:t>
              </a: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2673422" y="5453001"/>
            <a:ext cx="3816350" cy="611337"/>
            <a:chOff x="-3060848" y="2229583"/>
            <a:chExt cx="3816350" cy="611337"/>
          </a:xfrm>
        </p:grpSpPr>
        <p:sp>
          <p:nvSpPr>
            <p:cNvPr id="37" name="Text Box 5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-3060848" y="2229583"/>
              <a:ext cx="3816350" cy="2873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72000" tIns="46800" rIns="9144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rPr>
                <a:t>Öffentlichkeit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Text Box 6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-1152673" y="2516920"/>
              <a:ext cx="1908175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Gesellschaft</a:t>
              </a:r>
            </a:p>
          </p:txBody>
        </p:sp>
        <p:sp>
          <p:nvSpPr>
            <p:cNvPr id="40" name="Text Box 6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-3060848" y="2516920"/>
              <a:ext cx="1908175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Staat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855998" y="3599492"/>
            <a:ext cx="1768708" cy="936000"/>
            <a:chOff x="9612561" y="1772621"/>
            <a:chExt cx="2001361" cy="936000"/>
          </a:xfrm>
        </p:grpSpPr>
        <p:sp>
          <p:nvSpPr>
            <p:cNvPr id="60" name="Text Box 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9612561" y="1772621"/>
              <a:ext cx="2001361" cy="288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72000" tIns="46800" rIns="9144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rPr>
                <a:t>Abnehmer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Text Box 6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9612561" y="2384621"/>
              <a:ext cx="2001361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Unternehmen</a:t>
              </a:r>
            </a:p>
          </p:txBody>
        </p:sp>
        <p:sp>
          <p:nvSpPr>
            <p:cNvPr id="62" name="Text Box 6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9612561" y="2060621"/>
              <a:ext cx="2001361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Konsumenten</a:t>
              </a: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590419" y="3599492"/>
            <a:ext cx="1821341" cy="936000"/>
            <a:chOff x="9612561" y="1772621"/>
            <a:chExt cx="2001361" cy="936000"/>
          </a:xfrm>
        </p:grpSpPr>
        <p:sp>
          <p:nvSpPr>
            <p:cNvPr id="64" name="Text Box 5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9612561" y="1772621"/>
              <a:ext cx="2001361" cy="288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72000" tIns="46800" rIns="91440" bIns="46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rPr>
                <a:t>Bezugsquelle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Text Box 6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9612561" y="2384621"/>
              <a:ext cx="2001361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Lieferanten</a:t>
              </a:r>
            </a:p>
          </p:txBody>
        </p:sp>
        <p:sp>
          <p:nvSpPr>
            <p:cNvPr id="66" name="Text Box 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9612561" y="2060621"/>
              <a:ext cx="2001361" cy="324000"/>
            </a:xfrm>
            <a:prstGeom prst="rect">
              <a:avLst/>
            </a:prstGeom>
            <a:ln>
              <a:solidFill>
                <a:schemeClr val="accent3"/>
              </a:solidFill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72000" tIns="46800" rIns="7200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417"/>
                </a:spcAft>
                <a:buClr>
                  <a:schemeClr val="tx1"/>
                </a:buClr>
                <a:buSzPct val="90000"/>
                <a:tabLst/>
              </a:pPr>
              <a:r>
                <a:rPr kumimoji="0" lang="de-DE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Mitarbeiter</a:t>
              </a:r>
            </a:p>
          </p:txBody>
        </p:sp>
      </p:grpSp>
      <p:cxnSp>
        <p:nvCxnSpPr>
          <p:cNvPr id="15" name="Gerade Verbindung mit Pfeil 14"/>
          <p:cNvCxnSpPr/>
          <p:nvPr/>
        </p:nvCxnSpPr>
        <p:spPr>
          <a:xfrm>
            <a:off x="2411760" y="4210571"/>
            <a:ext cx="1296000" cy="921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>
            <a:off x="2411760" y="3606936"/>
            <a:ext cx="1294196" cy="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>
            <a:off x="2411904" y="4535492"/>
            <a:ext cx="1296000" cy="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2411761" y="3667620"/>
            <a:ext cx="1270842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Bezahlung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2435114" y="4247492"/>
            <a:ext cx="1270842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Material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2433187" y="3941492"/>
            <a:ext cx="1270842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Arbeit</a:t>
            </a:r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3688928" y="2636912"/>
            <a:ext cx="0" cy="972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 flipV="1">
            <a:off x="5113815" y="2627492"/>
            <a:ext cx="0" cy="972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4126026" y="2627492"/>
            <a:ext cx="0" cy="972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5468354" y="2627492"/>
            <a:ext cx="0" cy="972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/>
          <p:cNvSpPr txBox="1"/>
          <p:nvPr/>
        </p:nvSpPr>
        <p:spPr>
          <a:xfrm rot="16200000">
            <a:off x="3338856" y="2951835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Gewinn</a:t>
            </a:r>
          </a:p>
        </p:txBody>
      </p:sp>
      <p:sp>
        <p:nvSpPr>
          <p:cNvPr id="77" name="Textfeld 76"/>
          <p:cNvSpPr txBox="1"/>
          <p:nvPr/>
        </p:nvSpPr>
        <p:spPr>
          <a:xfrm rot="16200000">
            <a:off x="3844860" y="2931263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Kapital</a:t>
            </a:r>
          </a:p>
        </p:txBody>
      </p:sp>
      <p:sp>
        <p:nvSpPr>
          <p:cNvPr id="78" name="Textfeld 77"/>
          <p:cNvSpPr txBox="1"/>
          <p:nvPr/>
        </p:nvSpPr>
        <p:spPr>
          <a:xfrm rot="16200000">
            <a:off x="4329374" y="2919216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Zinsen</a:t>
            </a:r>
          </a:p>
        </p:txBody>
      </p:sp>
      <p:sp>
        <p:nvSpPr>
          <p:cNvPr id="79" name="Textfeld 78"/>
          <p:cNvSpPr txBox="1"/>
          <p:nvPr/>
        </p:nvSpPr>
        <p:spPr>
          <a:xfrm rot="16200000">
            <a:off x="4764092" y="2919216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Kapital</a:t>
            </a:r>
          </a:p>
        </p:txBody>
      </p:sp>
      <p:sp>
        <p:nvSpPr>
          <p:cNvPr id="82" name="Textfeld 81"/>
          <p:cNvSpPr txBox="1"/>
          <p:nvPr/>
        </p:nvSpPr>
        <p:spPr>
          <a:xfrm>
            <a:off x="5597214" y="4085492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Bezahlung</a:t>
            </a:r>
          </a:p>
        </p:txBody>
      </p:sp>
      <p:sp>
        <p:nvSpPr>
          <p:cNvPr id="83" name="Textfeld 82"/>
          <p:cNvSpPr txBox="1"/>
          <p:nvPr/>
        </p:nvSpPr>
        <p:spPr>
          <a:xfrm>
            <a:off x="5597214" y="3761492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Produkte</a:t>
            </a:r>
          </a:p>
        </p:txBody>
      </p:sp>
      <p:cxnSp>
        <p:nvCxnSpPr>
          <p:cNvPr id="84" name="Gerade Verbindung mit Pfeil 83"/>
          <p:cNvCxnSpPr/>
          <p:nvPr/>
        </p:nvCxnSpPr>
        <p:spPr>
          <a:xfrm flipH="1">
            <a:off x="5472000" y="4532400"/>
            <a:ext cx="1368000" cy="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/>
          <p:nvPr/>
        </p:nvCxnSpPr>
        <p:spPr>
          <a:xfrm>
            <a:off x="5481883" y="3606936"/>
            <a:ext cx="1368000" cy="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3704029" y="4564267"/>
            <a:ext cx="1" cy="900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/>
          <p:nvPr/>
        </p:nvCxnSpPr>
        <p:spPr>
          <a:xfrm flipV="1">
            <a:off x="5019012" y="4618553"/>
            <a:ext cx="0" cy="828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/>
          <p:nvPr/>
        </p:nvCxnSpPr>
        <p:spPr>
          <a:xfrm>
            <a:off x="4126026" y="4582553"/>
            <a:ext cx="0" cy="828000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/>
          <p:nvPr/>
        </p:nvCxnSpPr>
        <p:spPr>
          <a:xfrm>
            <a:off x="5468354" y="4535492"/>
            <a:ext cx="1" cy="911061"/>
          </a:xfrm>
          <a:prstGeom prst="straightConnector1">
            <a:avLst/>
          </a:prstGeom>
          <a:ln w="3810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feld 91"/>
          <p:cNvSpPr txBox="1"/>
          <p:nvPr/>
        </p:nvSpPr>
        <p:spPr>
          <a:xfrm rot="16200000">
            <a:off x="3369299" y="4791452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Recht</a:t>
            </a:r>
          </a:p>
        </p:txBody>
      </p:sp>
      <p:sp>
        <p:nvSpPr>
          <p:cNvPr id="93" name="Textfeld 92"/>
          <p:cNvSpPr txBox="1"/>
          <p:nvPr/>
        </p:nvSpPr>
        <p:spPr>
          <a:xfrm rot="16200000">
            <a:off x="3844891" y="4804213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Steuern</a:t>
            </a:r>
          </a:p>
        </p:txBody>
      </p:sp>
      <p:sp>
        <p:nvSpPr>
          <p:cNvPr id="94" name="Textfeld 93"/>
          <p:cNvSpPr txBox="1"/>
          <p:nvPr/>
        </p:nvSpPr>
        <p:spPr>
          <a:xfrm rot="16200000">
            <a:off x="4329375" y="4804213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Kultur</a:t>
            </a:r>
          </a:p>
        </p:txBody>
      </p:sp>
      <p:sp>
        <p:nvSpPr>
          <p:cNvPr id="95" name="Textfeld 94"/>
          <p:cNvSpPr txBox="1"/>
          <p:nvPr/>
        </p:nvSpPr>
        <p:spPr>
          <a:xfrm rot="16200000">
            <a:off x="4764093" y="4804213"/>
            <a:ext cx="1022201" cy="288000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400" dirty="0" smtClean="0"/>
              <a:t>Beiträge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05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Capti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Capti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Cap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Cap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quarterCaptionBorder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37</Words>
  <Application>Microsoft Office PowerPoint</Application>
  <PresentationFormat>Bildschirmpräsentation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Stakeholder-Beziehungen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Stakeholder-Beziehungen</dc:description>
  <cp:lastModifiedBy>Strategy Compass</cp:lastModifiedBy>
  <cp:revision>166</cp:revision>
  <dcterms:created xsi:type="dcterms:W3CDTF">2011-01-20T14:36:29Z</dcterms:created>
  <dcterms:modified xsi:type="dcterms:W3CDTF">2013-08-13T13:17:24Z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Stakeholder-Beziehungen</vt:lpwstr>
  </property>
</Properties>
</file>