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617186434372864"/>
          <c:y val="4.0383771929825153E-2"/>
          <c:w val="0.85598958397916791"/>
          <c:h val="0.78306635397232849"/>
        </c:manualLayout>
      </c:layout>
      <c:areaChart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Werk A (Y-Werte)</c:v>
                </c:pt>
              </c:strCache>
            </c:strRef>
          </c:tx>
          <c:cat>
            <c:numRef>
              <c:f>Tabelle1!$A$2:$A$13</c:f>
              <c:numCache>
                <c:formatCode>Standard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25</c:v>
                </c:pt>
                <c:pt idx="3">
                  <c:v>25</c:v>
                </c:pt>
                <c:pt idx="4">
                  <c:v>75</c:v>
                </c:pt>
                <c:pt idx="5">
                  <c:v>75</c:v>
                </c:pt>
                <c:pt idx="6">
                  <c:v>150</c:v>
                </c:pt>
                <c:pt idx="7">
                  <c:v>150</c:v>
                </c:pt>
                <c:pt idx="8">
                  <c:v>250</c:v>
                </c:pt>
                <c:pt idx="9">
                  <c:v>250</c:v>
                </c:pt>
                <c:pt idx="10">
                  <c:v>365</c:v>
                </c:pt>
                <c:pt idx="11">
                  <c:v>365</c:v>
                </c:pt>
              </c:numCache>
            </c:numRef>
          </c:cat>
          <c:val>
            <c:numRef>
              <c:f>Tabelle1!$B$2:$B$13</c:f>
              <c:numCache>
                <c:formatCode>Standard</c:formatCode>
                <c:ptCount val="12"/>
                <c:pt idx="0">
                  <c:v>0</c:v>
                </c:pt>
                <c:pt idx="1">
                  <c:v>25</c:v>
                </c:pt>
                <c:pt idx="2">
                  <c:v>25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Werk B (Y-Werte)</c:v>
                </c:pt>
              </c:strCache>
            </c:strRef>
          </c:tx>
          <c:cat>
            <c:numRef>
              <c:f>Tabelle1!$A$2:$A$13</c:f>
              <c:numCache>
                <c:formatCode>Standard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25</c:v>
                </c:pt>
                <c:pt idx="3">
                  <c:v>25</c:v>
                </c:pt>
                <c:pt idx="4">
                  <c:v>75</c:v>
                </c:pt>
                <c:pt idx="5">
                  <c:v>75</c:v>
                </c:pt>
                <c:pt idx="6">
                  <c:v>150</c:v>
                </c:pt>
                <c:pt idx="7">
                  <c:v>150</c:v>
                </c:pt>
                <c:pt idx="8">
                  <c:v>250</c:v>
                </c:pt>
                <c:pt idx="9">
                  <c:v>250</c:v>
                </c:pt>
                <c:pt idx="10">
                  <c:v>365</c:v>
                </c:pt>
                <c:pt idx="11">
                  <c:v>365</c:v>
                </c:pt>
              </c:numCache>
            </c:numRef>
          </c:cat>
          <c:val>
            <c:numRef>
              <c:f>Tabelle1!$C$2:$C$13</c:f>
              <c:numCache>
                <c:formatCode>Standard</c:formatCode>
                <c:ptCount val="12"/>
                <c:pt idx="2">
                  <c:v>0</c:v>
                </c:pt>
                <c:pt idx="3">
                  <c:v>50</c:v>
                </c:pt>
                <c:pt idx="4">
                  <c:v>50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Werk C (Y-Werte)</c:v>
                </c:pt>
              </c:strCache>
            </c:strRef>
          </c:tx>
          <c:cat>
            <c:numRef>
              <c:f>Tabelle1!$A$2:$A$13</c:f>
              <c:numCache>
                <c:formatCode>Standard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25</c:v>
                </c:pt>
                <c:pt idx="3">
                  <c:v>25</c:v>
                </c:pt>
                <c:pt idx="4">
                  <c:v>75</c:v>
                </c:pt>
                <c:pt idx="5">
                  <c:v>75</c:v>
                </c:pt>
                <c:pt idx="6">
                  <c:v>150</c:v>
                </c:pt>
                <c:pt idx="7">
                  <c:v>150</c:v>
                </c:pt>
                <c:pt idx="8">
                  <c:v>250</c:v>
                </c:pt>
                <c:pt idx="9">
                  <c:v>250</c:v>
                </c:pt>
                <c:pt idx="10">
                  <c:v>365</c:v>
                </c:pt>
                <c:pt idx="11">
                  <c:v>365</c:v>
                </c:pt>
              </c:numCache>
            </c:numRef>
          </c:cat>
          <c:val>
            <c:numRef>
              <c:f>Tabelle1!$D$2:$D$13</c:f>
              <c:numCache>
                <c:formatCode>Standard</c:formatCode>
                <c:ptCount val="12"/>
                <c:pt idx="4">
                  <c:v>0</c:v>
                </c:pt>
                <c:pt idx="5">
                  <c:v>75</c:v>
                </c:pt>
                <c:pt idx="6">
                  <c:v>75</c:v>
                </c:pt>
                <c:pt idx="7">
                  <c:v>0</c:v>
                </c:pt>
              </c:numCache>
            </c:numRef>
          </c:val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Werk D (Y-Werte)</c:v>
                </c:pt>
              </c:strCache>
            </c:strRef>
          </c:tx>
          <c:spPr>
            <a:solidFill>
              <a:schemeClr val="accent1"/>
            </a:solidFill>
          </c:spPr>
          <c:cat>
            <c:numRef>
              <c:f>Tabelle1!$A$2:$A$13</c:f>
              <c:numCache>
                <c:formatCode>Standard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25</c:v>
                </c:pt>
                <c:pt idx="3">
                  <c:v>25</c:v>
                </c:pt>
                <c:pt idx="4">
                  <c:v>75</c:v>
                </c:pt>
                <c:pt idx="5">
                  <c:v>75</c:v>
                </c:pt>
                <c:pt idx="6">
                  <c:v>150</c:v>
                </c:pt>
                <c:pt idx="7">
                  <c:v>150</c:v>
                </c:pt>
                <c:pt idx="8">
                  <c:v>250</c:v>
                </c:pt>
                <c:pt idx="9">
                  <c:v>250</c:v>
                </c:pt>
                <c:pt idx="10">
                  <c:v>365</c:v>
                </c:pt>
                <c:pt idx="11">
                  <c:v>365</c:v>
                </c:pt>
              </c:numCache>
            </c:numRef>
          </c:cat>
          <c:val>
            <c:numRef>
              <c:f>Tabelle1!$E$2:$E$13</c:f>
              <c:numCache>
                <c:formatCode>Standard</c:formatCode>
                <c:ptCount val="12"/>
                <c:pt idx="6">
                  <c:v>0</c:v>
                </c:pt>
                <c:pt idx="7">
                  <c:v>100</c:v>
                </c:pt>
                <c:pt idx="8">
                  <c:v>100</c:v>
                </c:pt>
                <c:pt idx="9">
                  <c:v>0</c:v>
                </c:pt>
              </c:numCache>
            </c:numRef>
          </c:val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Werk E (Y-Werte)</c:v>
                </c:pt>
              </c:strCache>
            </c:strRef>
          </c:tx>
          <c:spPr>
            <a:solidFill>
              <a:schemeClr val="accent2"/>
            </a:solidFill>
          </c:spPr>
          <c:cat>
            <c:numRef>
              <c:f>Tabelle1!$A$2:$A$13</c:f>
              <c:numCache>
                <c:formatCode>Standard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25</c:v>
                </c:pt>
                <c:pt idx="3">
                  <c:v>25</c:v>
                </c:pt>
                <c:pt idx="4">
                  <c:v>75</c:v>
                </c:pt>
                <c:pt idx="5">
                  <c:v>75</c:v>
                </c:pt>
                <c:pt idx="6">
                  <c:v>150</c:v>
                </c:pt>
                <c:pt idx="7">
                  <c:v>150</c:v>
                </c:pt>
                <c:pt idx="8">
                  <c:v>250</c:v>
                </c:pt>
                <c:pt idx="9">
                  <c:v>250</c:v>
                </c:pt>
                <c:pt idx="10">
                  <c:v>365</c:v>
                </c:pt>
                <c:pt idx="11">
                  <c:v>365</c:v>
                </c:pt>
              </c:numCache>
            </c:numRef>
          </c:cat>
          <c:val>
            <c:numRef>
              <c:f>Tabelle1!$F$2:$F$13</c:f>
              <c:numCache>
                <c:formatCode>Standard</c:formatCode>
                <c:ptCount val="12"/>
                <c:pt idx="8">
                  <c:v>0</c:v>
                </c:pt>
                <c:pt idx="9">
                  <c:v>125</c:v>
                </c:pt>
                <c:pt idx="10">
                  <c:v>125</c:v>
                </c:pt>
                <c:pt idx="1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1191424"/>
        <c:axId val="351192960"/>
      </c:areaChart>
      <c:dateAx>
        <c:axId val="351191424"/>
        <c:scaling>
          <c:orientation val="minMax"/>
          <c:max val="365"/>
          <c:min val="0"/>
        </c:scaling>
        <c:delete val="0"/>
        <c:axPos val="b"/>
        <c:numFmt formatCode="0" sourceLinked="0"/>
        <c:majorTickMark val="out"/>
        <c:minorTickMark val="none"/>
        <c:tickLblPos val="nextTo"/>
        <c:crossAx val="351192960"/>
        <c:crosses val="autoZero"/>
        <c:auto val="0"/>
        <c:lblOffset val="100"/>
        <c:baseTimeUnit val="days"/>
        <c:majorUnit val="25"/>
        <c:majorTimeUnit val="days"/>
        <c:minorUnit val="5"/>
        <c:minorTimeUnit val="days"/>
      </c:dateAx>
      <c:valAx>
        <c:axId val="351192960"/>
        <c:scaling>
          <c:orientation val="minMax"/>
          <c:max val="140"/>
        </c:scaling>
        <c:delete val="0"/>
        <c:axPos val="l"/>
        <c:numFmt formatCode="Standard" sourceLinked="1"/>
        <c:majorTickMark val="out"/>
        <c:minorTickMark val="none"/>
        <c:tickLblPos val="nextTo"/>
        <c:crossAx val="351191424"/>
        <c:crosses val="autoZero"/>
        <c:crossBetween val="midCat"/>
        <c:majorUnit val="20"/>
      </c:valAx>
    </c:plotArea>
    <c:plotVisOnly val="1"/>
    <c:dispBlanksAs val="zero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0.33037</cdr:x>
      <cdr:y>0.8949</cdr:y>
    </cdr:from>
    <cdr:to>
      <cdr:x>0.68746</cdr:x>
      <cdr:y>0.98272</cdr:y>
    </cdr:to>
    <cdr:sp macro="" textlink="">
      <cdr:nvSpPr>
        <cdr:cNvPr id="9" name="Rectangle 6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664296" y="3672408"/>
          <a:ext cx="2879725" cy="36036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 algn="ctr">
          <a:noFill/>
          <a:miter lim="800000"/>
          <a:headEnd/>
          <a:tailEnd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bg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  <cdr:txBody>
        <a:bodyPr xmlns:a="http://schemas.openxmlformats.org/drawingml/2006/main" wrap="none" lIns="72000" tIns="46800" rIns="72000" anchor="ctr"/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 algn="ctr">
            <a:spcAft>
              <a:spcPct val="0"/>
            </a:spcAft>
            <a:buSzTx/>
            <a:buFontTx/>
            <a:buNone/>
          </a:pPr>
          <a:r>
            <a:rPr lang="de-DE" sz="1400" dirty="0"/>
            <a:t>Produktionsmenge</a:t>
          </a:r>
        </a:p>
      </cdr:txBody>
    </cdr:sp>
  </cdr:relSizeAnchor>
  <cdr:relSizeAnchor xmlns:cdr="http://schemas.openxmlformats.org/drawingml/2006/chartDrawing">
    <cdr:from>
      <cdr:x>0</cdr:x>
      <cdr:y>0.22811</cdr:y>
    </cdr:from>
    <cdr:to>
      <cdr:x>0.04469</cdr:x>
      <cdr:y>0.7198</cdr:y>
    </cdr:to>
    <cdr:sp macro="" textlink="">
      <cdr:nvSpPr>
        <cdr:cNvPr id="10" name="Rectangle 5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 rot="16200000">
          <a:off x="-828669" y="1764774"/>
          <a:ext cx="2017742" cy="3604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 algn="ctr">
          <a:noFill/>
          <a:miter lim="800000"/>
          <a:headEnd/>
          <a:tailEnd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bg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  <cdr:txBody>
        <a:bodyPr xmlns:a="http://schemas.openxmlformats.org/drawingml/2006/main" wrap="none" lIns="72000" tIns="46800" rIns="72000" anchor="ctr"/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 algn="ctr">
            <a:spcAft>
              <a:spcPct val="0"/>
            </a:spcAft>
            <a:buSzTx/>
            <a:buFontTx/>
            <a:buNone/>
          </a:pPr>
          <a:r>
            <a:rPr lang="de-DE" sz="1400" dirty="0"/>
            <a:t>Produktionskosten</a:t>
          </a:r>
        </a:p>
      </cdr:txBody>
    </cdr:sp>
  </cdr:relSizeAnchor>
  <cdr:relSizeAnchor xmlns:cdr="http://schemas.openxmlformats.org/drawingml/2006/chartDrawing">
    <cdr:from>
      <cdr:x>0.64289</cdr:x>
      <cdr:y>0.03509</cdr:y>
    </cdr:from>
    <cdr:to>
      <cdr:x>0.64289</cdr:x>
      <cdr:y>0.83315</cdr:y>
    </cdr:to>
    <cdr:sp macro="" textlink="">
      <cdr:nvSpPr>
        <cdr:cNvPr id="12" name="Line 22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rot="5400000">
          <a:off x="3547081" y="1781511"/>
          <a:ext cx="3274989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9050">
          <a:solidFill>
            <a:srgbClr val="000000"/>
          </a:solidFill>
          <a:prstDash val="dash"/>
          <a:round/>
          <a:headEnd/>
          <a:tailEnd/>
        </a:ln>
        <a:extLst xmlns:a="http://schemas.openxmlformats.org/drawingml/2006/main">
          <a:ext uri="{909E8E84-426E-40DD-AFC4-6F175D3DCCD1}">
            <a14:hiddenFill xmlns:a14="http://schemas.microsoft.com/office/drawing/2010/main">
              <a:noFill/>
            </a14:hiddenFill>
          </a:ext>
        </a:extLst>
      </cdr:spPr>
      <cdr:txBody>
        <a:bodyPr xmlns:a="http://schemas.openxmlformats.org/drawingml/2006/main" lIns="90000" tIns="46800" rIns="90000" bIns="46800" anchor="ctr"/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endParaRPr lang="de-DE"/>
        </a:p>
      </cdr:txBody>
    </cdr:sp>
  </cdr:relSizeAnchor>
  <cdr:relSizeAnchor xmlns:cdr="http://schemas.openxmlformats.org/drawingml/2006/chartDrawing">
    <cdr:from>
      <cdr:x>0.46431</cdr:x>
      <cdr:y>0.01755</cdr:y>
    </cdr:from>
    <cdr:to>
      <cdr:x>0.64285</cdr:x>
      <cdr:y>0.08757</cdr:y>
    </cdr:to>
    <cdr:sp macro="" textlink="">
      <cdr:nvSpPr>
        <cdr:cNvPr id="13" name="Rectangle 6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744416" y="72008"/>
          <a:ext cx="1439836" cy="2873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 algn="ctr">
          <a:noFill/>
          <a:miter lim="800000"/>
          <a:headEnd/>
          <a:tailEnd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bg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  <cdr:txBody>
        <a:bodyPr xmlns:a="http://schemas.openxmlformats.org/drawingml/2006/main" wrap="none" lIns="72000" tIns="46800" rIns="72000" anchor="ctr"/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 algn="r">
            <a:spcAft>
              <a:spcPct val="0"/>
            </a:spcAft>
            <a:buSzTx/>
            <a:buFontTx/>
            <a:buNone/>
          </a:pPr>
          <a:r>
            <a:rPr lang="de-DE" sz="1400" dirty="0"/>
            <a:t>Marktnachfrage</a:t>
          </a:r>
        </a:p>
      </cdr:txBody>
    </cdr:sp>
  </cdr:relSizeAnchor>
  <cdr:relSizeAnchor xmlns:cdr="http://schemas.openxmlformats.org/drawingml/2006/chartDrawing">
    <cdr:from>
      <cdr:x>0.11608</cdr:x>
      <cdr:y>0.12283</cdr:y>
    </cdr:from>
    <cdr:to>
      <cdr:x>0.29462</cdr:x>
      <cdr:y>0.19285</cdr:y>
    </cdr:to>
    <cdr:sp macro="" textlink="">
      <cdr:nvSpPr>
        <cdr:cNvPr id="14" name="Rectangle 6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36104" y="504056"/>
          <a:ext cx="1439863" cy="28733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 algn="ctr">
          <a:noFill/>
          <a:miter lim="800000"/>
          <a:headEnd/>
          <a:tailEnd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bg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  <cdr:txBody>
        <a:bodyPr xmlns:a="http://schemas.openxmlformats.org/drawingml/2006/main" wrap="none" lIns="72000" tIns="46800" rIns="72000" anchor="ctr"/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>
            <a:spcAft>
              <a:spcPct val="0"/>
            </a:spcAft>
            <a:buSzTx/>
            <a:buFontTx/>
            <a:buNone/>
          </a:pPr>
          <a:r>
            <a:rPr lang="de-DE" sz="1400" dirty="0"/>
            <a:t>Marktpreis</a:t>
          </a:r>
        </a:p>
      </cdr:txBody>
    </cdr:sp>
  </cdr:relSizeAnchor>
  <cdr:relSizeAnchor xmlns:cdr="http://schemas.openxmlformats.org/drawingml/2006/chartDrawing">
    <cdr:from>
      <cdr:x>0.11608</cdr:x>
      <cdr:y>0.26321</cdr:y>
    </cdr:from>
    <cdr:to>
      <cdr:x>0.97317</cdr:x>
      <cdr:y>0.26321</cdr:y>
    </cdr:to>
    <cdr:sp macro="" textlink="">
      <cdr:nvSpPr>
        <cdr:cNvPr id="11" name="Line 22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936104" y="1080120"/>
          <a:ext cx="6912002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9050">
          <a:solidFill>
            <a:srgbClr val="000000"/>
          </a:solidFill>
          <a:prstDash val="dash"/>
          <a:round/>
          <a:headEnd/>
          <a:tailEnd/>
        </a:ln>
        <a:extLst xmlns:a="http://schemas.openxmlformats.org/drawingml/2006/main">
          <a:ext uri="{909E8E84-426E-40DD-AFC4-6F175D3DCCD1}">
            <a14:hiddenFill xmlns:a14="http://schemas.microsoft.com/office/drawing/2010/main">
              <a:noFill/>
            </a14:hiddenFill>
          </a:ext>
        </a:extLst>
      </cdr:spPr>
      <cdr:txBody>
        <a:bodyPr xmlns:a="http://schemas.openxmlformats.org/drawingml/2006/main" lIns="90000" tIns="46800" rIns="90000" bIns="46800" anchor="ctr"/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endParaRPr lang="de-DE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40250" y="3208892"/>
            <a:ext cx="8064000" cy="648000"/>
          </a:xfrm>
        </p:spPr>
        <p:txBody>
          <a:bodyPr lIns="90000">
            <a:noAutofit/>
          </a:bodyPr>
          <a:lstStyle>
            <a:lvl1pPr marL="0" indent="0" algn="l">
              <a:spcBef>
                <a:spcPts val="336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539750" y="1982788"/>
            <a:ext cx="8064000" cy="864000"/>
          </a:xfrm>
        </p:spPr>
        <p:txBody>
          <a:bodyPr lIns="90000" tIns="46800" rIns="90000" bIns="46800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0250" y="4508500"/>
            <a:ext cx="8064000" cy="360000"/>
          </a:xfrm>
        </p:spPr>
        <p:txBody>
          <a:bodyPr rIns="72000"/>
          <a:lstStyle>
            <a:lvl1pPr marL="180000" indent="-180000">
              <a:spcBef>
                <a:spcPts val="0"/>
              </a:spcBef>
              <a:spcAft>
                <a:spcPts val="833"/>
              </a:spcAft>
              <a:buNone/>
              <a:defRPr sz="1600"/>
            </a:lvl1pPr>
            <a:lvl2pPr>
              <a:buNone/>
              <a:defRPr sz="1600"/>
            </a:lvl2pPr>
            <a:lvl3pPr>
              <a:buNone/>
              <a:defRPr sz="1600"/>
            </a:lvl3pPr>
            <a:lvl4pPr>
              <a:buNone/>
              <a:defRPr sz="1600"/>
            </a:lvl4pPr>
            <a:lvl5pPr>
              <a:buNone/>
              <a:defRPr sz="1600"/>
            </a:lvl5pPr>
          </a:lstStyle>
          <a:p>
            <a:pPr lvl="0"/>
            <a:r>
              <a:rPr lang="de-DE" dirty="0" smtClean="0"/>
              <a:t>Autor durch Klicken hinzufügen</a:t>
            </a:r>
            <a:endParaRPr lang="de-DE" dirty="0"/>
          </a:p>
        </p:txBody>
      </p:sp>
      <p:sp>
        <p:nvSpPr>
          <p:cNvPr id="6" name="Textplatzhalter 4"/>
          <p:cNvSpPr>
            <a:spLocks noGrp="1"/>
          </p:cNvSpPr>
          <p:nvPr>
            <p:ph type="body" sz="quarter" idx="11" hasCustomPrompt="1"/>
          </p:nvPr>
        </p:nvSpPr>
        <p:spPr>
          <a:xfrm>
            <a:off x="539750" y="5732825"/>
            <a:ext cx="8064000" cy="360000"/>
          </a:xfrm>
        </p:spPr>
        <p:txBody>
          <a:bodyPr rIns="72000"/>
          <a:lstStyle>
            <a:lvl1pPr marL="180000" indent="-180000">
              <a:spcBef>
                <a:spcPts val="0"/>
              </a:spcBef>
              <a:spcAft>
                <a:spcPts val="833"/>
              </a:spcAft>
              <a:buNone/>
              <a:defRPr sz="1600" baseline="0"/>
            </a:lvl1pPr>
            <a:lvl2pPr>
              <a:buNone/>
              <a:defRPr sz="1600"/>
            </a:lvl2pPr>
            <a:lvl3pPr>
              <a:buNone/>
              <a:defRPr sz="1600"/>
            </a:lvl3pPr>
            <a:lvl4pPr>
              <a:buNone/>
              <a:defRPr sz="1600"/>
            </a:lvl4pPr>
            <a:lvl5pPr>
              <a:buNone/>
              <a:defRPr sz="1600"/>
            </a:lvl5pPr>
          </a:lstStyle>
          <a:p>
            <a:pPr lvl="0"/>
            <a:r>
              <a:rPr lang="de-DE" dirty="0" smtClean="0"/>
              <a:t>Ort, Datum durch Klicken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3506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0D2304-24A7-4E4C-82B3-924AC4FEAFAD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8604000" y="6678000"/>
            <a:ext cx="0" cy="180000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6594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 und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  <p:custDataLst>
              <p:tags r:id="rId1"/>
            </p:custDataLst>
          </p:nvPr>
        </p:nvSpPr>
        <p:spPr>
          <a:xfrm>
            <a:off x="540000" y="1584000"/>
            <a:ext cx="8064000" cy="288000"/>
          </a:xfrm>
        </p:spPr>
        <p:txBody>
          <a:bodyPr lIns="0" tIns="0" rIns="0" bIns="0"/>
          <a:lstStyle>
            <a:lvl1pPr marL="0" indent="0">
              <a:spcBef>
                <a:spcPts val="833"/>
              </a:spcBef>
              <a:buNone/>
              <a:defRPr sz="1600">
                <a:solidFill>
                  <a:schemeClr val="tx1"/>
                </a:solidFill>
              </a:defRPr>
            </a:lvl1pPr>
            <a:lvl2pPr>
              <a:buNone/>
              <a:defRPr sz="1600">
                <a:solidFill>
                  <a:schemeClr val="tx1"/>
                </a:solidFill>
              </a:defRPr>
            </a:lvl2pPr>
            <a:lvl3pPr>
              <a:buNone/>
              <a:defRPr sz="1600">
                <a:solidFill>
                  <a:schemeClr val="tx1"/>
                </a:solidFill>
              </a:defRPr>
            </a:lvl3pPr>
            <a:lvl4pPr>
              <a:buNone/>
              <a:defRPr sz="1600">
                <a:solidFill>
                  <a:schemeClr val="tx1"/>
                </a:solidFill>
              </a:defRPr>
            </a:lvl4pPr>
            <a:lvl5pPr>
              <a:buNone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90D2304-24A7-4E4C-82B3-924AC4FEAFAD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cxnSp>
        <p:nvCxnSpPr>
          <p:cNvPr id="6" name="Gerade Verbindung 5"/>
          <p:cNvCxnSpPr/>
          <p:nvPr userDrawn="1"/>
        </p:nvCxnSpPr>
        <p:spPr>
          <a:xfrm>
            <a:off x="8604000" y="6678000"/>
            <a:ext cx="0" cy="180000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8473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1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0"/>
            <p:custDataLst>
              <p:tags r:id="rId1"/>
            </p:custDataLst>
          </p:nvPr>
        </p:nvSpPr>
        <p:spPr>
          <a:xfrm>
            <a:off x="539750" y="1987200"/>
            <a:ext cx="8064000" cy="4104000"/>
          </a:xfrm>
        </p:spPr>
        <p:txBody>
          <a:bodyPr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0D2304-24A7-4E4C-82B3-924AC4FEAFAD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8604000" y="6678000"/>
            <a:ext cx="0" cy="180000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6133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, Untertitel und 1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  <p:custDataLst>
              <p:tags r:id="rId1"/>
            </p:custDataLst>
          </p:nvPr>
        </p:nvSpPr>
        <p:spPr>
          <a:xfrm>
            <a:off x="540000" y="1584000"/>
            <a:ext cx="8064000" cy="288000"/>
          </a:xfrm>
        </p:spPr>
        <p:txBody>
          <a:bodyPr lIns="0" tIns="0" rIns="0" bIns="0"/>
          <a:lstStyle>
            <a:lvl1pPr marL="0" indent="0">
              <a:spcBef>
                <a:spcPts val="833"/>
              </a:spcBef>
              <a:buNone/>
              <a:defRPr sz="1600">
                <a:solidFill>
                  <a:schemeClr val="tx1"/>
                </a:solidFill>
              </a:defRPr>
            </a:lvl1pPr>
            <a:lvl2pPr>
              <a:buNone/>
              <a:defRPr sz="1600">
                <a:solidFill>
                  <a:schemeClr val="tx1"/>
                </a:solidFill>
              </a:defRPr>
            </a:lvl2pPr>
            <a:lvl3pPr>
              <a:buNone/>
              <a:defRPr sz="1600">
                <a:solidFill>
                  <a:schemeClr val="tx1"/>
                </a:solidFill>
              </a:defRPr>
            </a:lvl3pPr>
            <a:lvl4pPr>
              <a:buNone/>
              <a:defRPr sz="1600">
                <a:solidFill>
                  <a:schemeClr val="tx1"/>
                </a:solidFill>
              </a:defRPr>
            </a:lvl4pPr>
            <a:lvl5pPr>
              <a:buNone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19" name="Inhaltsplatzhalter 18"/>
          <p:cNvSpPr>
            <a:spLocks noGrp="1"/>
          </p:cNvSpPr>
          <p:nvPr>
            <p:ph sz="quarter" idx="17"/>
            <p:custDataLst>
              <p:tags r:id="rId2"/>
            </p:custDataLst>
          </p:nvPr>
        </p:nvSpPr>
        <p:spPr>
          <a:xfrm>
            <a:off x="540250" y="1987200"/>
            <a:ext cx="8064000" cy="4104000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90D2304-24A7-4E4C-82B3-924AC4FEAFAD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8604000" y="6678000"/>
            <a:ext cx="0" cy="180000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420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nhalte ohne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  <p:custDataLst>
              <p:tags r:id="rId1"/>
            </p:custDataLst>
          </p:nvPr>
        </p:nvSpPr>
        <p:spPr>
          <a:xfrm>
            <a:off x="540000" y="1584000"/>
            <a:ext cx="8064000" cy="288000"/>
          </a:xfrm>
        </p:spPr>
        <p:txBody>
          <a:bodyPr lIns="0" tIns="0" rIns="0" bIns="0"/>
          <a:lstStyle>
            <a:lvl1pPr marL="0" indent="0">
              <a:spcBef>
                <a:spcPts val="833"/>
              </a:spcBef>
              <a:buNone/>
              <a:defRPr sz="1600">
                <a:solidFill>
                  <a:schemeClr val="tx1"/>
                </a:solidFill>
              </a:defRPr>
            </a:lvl1pPr>
            <a:lvl2pPr>
              <a:buNone/>
              <a:defRPr sz="1600">
                <a:solidFill>
                  <a:schemeClr val="tx1"/>
                </a:solidFill>
              </a:defRPr>
            </a:lvl2pPr>
            <a:lvl3pPr>
              <a:buNone/>
              <a:defRPr sz="1600">
                <a:solidFill>
                  <a:schemeClr val="tx1"/>
                </a:solidFill>
              </a:defRPr>
            </a:lvl3pPr>
            <a:lvl4pPr>
              <a:buNone/>
              <a:defRPr sz="1600">
                <a:solidFill>
                  <a:schemeClr val="tx1"/>
                </a:solidFill>
              </a:defRPr>
            </a:lvl4pPr>
            <a:lvl5pPr>
              <a:buNone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19" name="Inhaltsplatzhalter 18"/>
          <p:cNvSpPr>
            <a:spLocks noGrp="1"/>
          </p:cNvSpPr>
          <p:nvPr>
            <p:ph sz="quarter" idx="17"/>
            <p:custDataLst>
              <p:tags r:id="rId2"/>
            </p:custDataLst>
          </p:nvPr>
        </p:nvSpPr>
        <p:spPr>
          <a:xfrm>
            <a:off x="540100" y="1987200"/>
            <a:ext cx="3816000" cy="4104000"/>
          </a:xfrm>
          <a:noFill/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  <p:custDataLst>
              <p:tags r:id="rId3"/>
            </p:custDataLst>
          </p:nvPr>
        </p:nvSpPr>
        <p:spPr>
          <a:xfrm>
            <a:off x="4788250" y="1987200"/>
            <a:ext cx="3816000" cy="4104000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90D2304-24A7-4E4C-82B3-924AC4FEAFAD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8604000" y="6678000"/>
            <a:ext cx="0" cy="180000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7603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nhalte mit Über- schrift (ohne Lini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nhaltsplatzhalter 18"/>
          <p:cNvSpPr>
            <a:spLocks noGrp="1"/>
          </p:cNvSpPr>
          <p:nvPr>
            <p:ph sz="quarter" idx="17"/>
            <p:custDataLst>
              <p:tags r:id="rId1"/>
            </p:custDataLst>
          </p:nvPr>
        </p:nvSpPr>
        <p:spPr>
          <a:xfrm>
            <a:off x="540100" y="2276475"/>
            <a:ext cx="3816000" cy="3816000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40100" y="1988475"/>
            <a:ext cx="3816000" cy="288000"/>
          </a:xfrm>
          <a:noFill/>
        </p:spPr>
        <p:txBody>
          <a:bodyPr lIns="72000" tIns="46800" bIns="46800" anchor="ctr" anchorCtr="0"/>
          <a:lstStyle>
            <a:lvl1pPr marL="0" indent="0">
              <a:spcBef>
                <a:spcPts val="833"/>
              </a:spcBef>
              <a:buNone/>
              <a:defRPr sz="1600" b="1">
                <a:solidFill>
                  <a:schemeClr val="accent3"/>
                </a:solidFill>
              </a:defRPr>
            </a:lvl1pPr>
            <a:lvl2pPr>
              <a:buNone/>
              <a:defRPr>
                <a:solidFill>
                  <a:schemeClr val="accent3"/>
                </a:solidFill>
              </a:defRPr>
            </a:lvl2pPr>
            <a:lvl3pPr>
              <a:buNone/>
              <a:defRPr>
                <a:solidFill>
                  <a:schemeClr val="accent3"/>
                </a:solidFill>
              </a:defRPr>
            </a:lvl3pPr>
            <a:lvl4pPr>
              <a:buNone/>
              <a:defRPr>
                <a:solidFill>
                  <a:schemeClr val="accent3"/>
                </a:solidFill>
              </a:defRPr>
            </a:lvl4pPr>
            <a:lvl5pPr>
              <a:buNone/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de-DE" dirty="0" smtClean="0"/>
              <a:t>Überschrift durch Klicken hinzufügen</a:t>
            </a:r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  <p:custDataLst>
              <p:tags r:id="rId2"/>
            </p:custDataLst>
          </p:nvPr>
        </p:nvSpPr>
        <p:spPr>
          <a:xfrm>
            <a:off x="540000" y="1584000"/>
            <a:ext cx="8064000" cy="288000"/>
          </a:xfrm>
        </p:spPr>
        <p:txBody>
          <a:bodyPr lIns="0" tIns="0" rIns="0" bIns="0"/>
          <a:lstStyle>
            <a:lvl1pPr marL="0" indent="0">
              <a:spcBef>
                <a:spcPts val="833"/>
              </a:spcBef>
              <a:buNone/>
              <a:defRPr sz="1600">
                <a:solidFill>
                  <a:schemeClr val="tx1"/>
                </a:solidFill>
              </a:defRPr>
            </a:lvl1pPr>
            <a:lvl2pPr>
              <a:buNone/>
              <a:defRPr sz="1600">
                <a:solidFill>
                  <a:schemeClr val="tx1"/>
                </a:solidFill>
              </a:defRPr>
            </a:lvl2pPr>
            <a:lvl3pPr>
              <a:buNone/>
              <a:defRPr sz="1600">
                <a:solidFill>
                  <a:schemeClr val="tx1"/>
                </a:solidFill>
              </a:defRPr>
            </a:lvl3pPr>
            <a:lvl4pPr>
              <a:buNone/>
              <a:defRPr sz="1600">
                <a:solidFill>
                  <a:schemeClr val="tx1"/>
                </a:solidFill>
              </a:defRPr>
            </a:lvl4pPr>
            <a:lvl5pPr>
              <a:buNone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4787900" y="1988475"/>
            <a:ext cx="3816000" cy="288000"/>
          </a:xfrm>
          <a:noFill/>
        </p:spPr>
        <p:txBody>
          <a:bodyPr vert="horz" lIns="72000" tIns="46800" rIns="91440" bIns="46800" rtlCol="0" anchor="ctr" anchorCtr="0">
            <a:noAutofit/>
          </a:bodyPr>
          <a:lstStyle>
            <a:lvl1pPr marL="0" indent="0">
              <a:spcBef>
                <a:spcPts val="833"/>
              </a:spcBef>
              <a:buNone/>
              <a:defRPr lang="de-DE" sz="1600" b="1" kern="120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>
              <a:buNone/>
              <a:defRPr sz="1600">
                <a:solidFill>
                  <a:schemeClr val="accent3"/>
                </a:solidFill>
              </a:defRPr>
            </a:lvl2pPr>
            <a:lvl3pPr>
              <a:buNone/>
              <a:defRPr sz="1600">
                <a:solidFill>
                  <a:schemeClr val="accent3"/>
                </a:solidFill>
              </a:defRPr>
            </a:lvl3pPr>
            <a:lvl4pPr>
              <a:buNone/>
              <a:defRPr sz="1600">
                <a:solidFill>
                  <a:schemeClr val="accent3"/>
                </a:solidFill>
              </a:defRPr>
            </a:lvl4pPr>
            <a:lvl5pPr>
              <a:buNone/>
              <a:defRPr sz="1600">
                <a:solidFill>
                  <a:schemeClr val="accent3"/>
                </a:solidFill>
              </a:defRPr>
            </a:lvl5pPr>
          </a:lstStyle>
          <a:p>
            <a:pPr marL="0" lvl="0" indent="0" algn="l" defTabSz="914400" rtl="0" eaLnBrk="1" latinLnBrk="0" hangingPunct="1">
              <a:spcBef>
                <a:spcPts val="833"/>
              </a:spcBef>
              <a:spcAft>
                <a:spcPts val="417"/>
              </a:spcAft>
              <a:buSzPct val="90000"/>
              <a:buFont typeface="Wingdings" pitchFamily="2" charset="2"/>
              <a:buNone/>
              <a:tabLst/>
            </a:pPr>
            <a:r>
              <a:rPr lang="de-DE" dirty="0" smtClean="0"/>
              <a:t>Überschrift durch Klicken hinzufügen</a:t>
            </a:r>
            <a:endParaRPr lang="de-DE" dirty="0"/>
          </a:p>
        </p:txBody>
      </p:sp>
      <p:sp>
        <p:nvSpPr>
          <p:cNvPr id="10" name="Inhaltsplatzhalter 18"/>
          <p:cNvSpPr>
            <a:spLocks noGrp="1"/>
          </p:cNvSpPr>
          <p:nvPr>
            <p:ph sz="quarter" idx="21"/>
            <p:custDataLst>
              <p:tags r:id="rId3"/>
            </p:custDataLst>
          </p:nvPr>
        </p:nvSpPr>
        <p:spPr>
          <a:xfrm>
            <a:off x="4788000" y="2275200"/>
            <a:ext cx="3816000" cy="3816000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5B128F86-9DD0-4717-9910-F363AD73F237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8604000" y="6678000"/>
            <a:ext cx="0" cy="180000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289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nhalte mit Über- schrift (mit Lini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nhaltsplatzhalter 18"/>
          <p:cNvSpPr>
            <a:spLocks noGrp="1"/>
          </p:cNvSpPr>
          <p:nvPr>
            <p:ph sz="quarter" idx="17"/>
            <p:custDataLst>
              <p:tags r:id="rId1"/>
            </p:custDataLst>
          </p:nvPr>
        </p:nvSpPr>
        <p:spPr>
          <a:xfrm>
            <a:off x="538454" y="2276419"/>
            <a:ext cx="3816000" cy="3816000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985761"/>
            <a:ext cx="3816000" cy="288000"/>
          </a:xfrm>
          <a:noFill/>
        </p:spPr>
        <p:txBody>
          <a:bodyPr vert="horz" lIns="72000" tIns="46800" rIns="91440" bIns="46800" rtlCol="0" anchor="ctr" anchorCtr="0">
            <a:noAutofit/>
          </a:bodyPr>
          <a:lstStyle>
            <a:lvl1pPr marL="0" indent="0">
              <a:spcBef>
                <a:spcPts val="833"/>
              </a:spcBef>
              <a:buNone/>
              <a:defRPr lang="de-DE" sz="1600" b="1" kern="120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>
              <a:buNone/>
              <a:defRPr>
                <a:solidFill>
                  <a:schemeClr val="accent3"/>
                </a:solidFill>
              </a:defRPr>
            </a:lvl2pPr>
            <a:lvl3pPr>
              <a:buNone/>
              <a:defRPr>
                <a:solidFill>
                  <a:schemeClr val="accent3"/>
                </a:solidFill>
              </a:defRPr>
            </a:lvl3pPr>
            <a:lvl4pPr>
              <a:buNone/>
              <a:defRPr>
                <a:solidFill>
                  <a:schemeClr val="accent3"/>
                </a:solidFill>
              </a:defRPr>
            </a:lvl4pPr>
            <a:lvl5pPr>
              <a:buNone/>
              <a:defRPr>
                <a:solidFill>
                  <a:schemeClr val="accent3"/>
                </a:solidFill>
              </a:defRPr>
            </a:lvl5pPr>
          </a:lstStyle>
          <a:p>
            <a:pPr marL="0" lvl="0" indent="0" algn="l" defTabSz="914400" rtl="0" eaLnBrk="1" latinLnBrk="0" hangingPunct="1">
              <a:spcBef>
                <a:spcPts val="833"/>
              </a:spcBef>
              <a:spcAft>
                <a:spcPts val="417"/>
              </a:spcAft>
              <a:buSzPct val="90000"/>
              <a:buFont typeface="Wingdings" pitchFamily="2" charset="2"/>
              <a:buNone/>
              <a:tabLst/>
            </a:pPr>
            <a:r>
              <a:rPr lang="de-DE" dirty="0" smtClean="0"/>
              <a:t>Überschrift durch Klicken hinzufügen</a:t>
            </a:r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  <p:custDataLst>
              <p:tags r:id="rId2"/>
            </p:custDataLst>
          </p:nvPr>
        </p:nvSpPr>
        <p:spPr>
          <a:xfrm>
            <a:off x="540000" y="1584000"/>
            <a:ext cx="8064000" cy="288000"/>
          </a:xfrm>
        </p:spPr>
        <p:txBody>
          <a:bodyPr lIns="0" tIns="0" rIns="0" bIns="0"/>
          <a:lstStyle>
            <a:lvl1pPr marL="0" indent="0">
              <a:spcBef>
                <a:spcPts val="833"/>
              </a:spcBef>
              <a:buNone/>
              <a:defRPr sz="1600">
                <a:solidFill>
                  <a:schemeClr val="tx1"/>
                </a:solidFill>
              </a:defRPr>
            </a:lvl1pPr>
            <a:lvl2pPr>
              <a:buNone/>
              <a:defRPr sz="1600">
                <a:solidFill>
                  <a:schemeClr val="tx1"/>
                </a:solidFill>
              </a:defRPr>
            </a:lvl2pPr>
            <a:lvl3pPr>
              <a:buNone/>
              <a:defRPr sz="1600">
                <a:solidFill>
                  <a:schemeClr val="tx1"/>
                </a:solidFill>
              </a:defRPr>
            </a:lvl3pPr>
            <a:lvl4pPr>
              <a:buNone/>
              <a:defRPr sz="1600">
                <a:solidFill>
                  <a:schemeClr val="tx1"/>
                </a:solidFill>
              </a:defRPr>
            </a:lvl4pPr>
            <a:lvl5pPr>
              <a:buNone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4788000" y="1985761"/>
            <a:ext cx="3816000" cy="288000"/>
          </a:xfrm>
          <a:noFill/>
        </p:spPr>
        <p:txBody>
          <a:bodyPr vert="horz" lIns="72000" tIns="46800" rIns="91440" bIns="46800" rtlCol="0" anchor="ctr" anchorCtr="0">
            <a:noAutofit/>
          </a:bodyPr>
          <a:lstStyle>
            <a:lvl1pPr marL="0" indent="0">
              <a:spcBef>
                <a:spcPts val="833"/>
              </a:spcBef>
              <a:buNone/>
              <a:defRPr lang="de-DE" sz="1600" b="1" kern="120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>
              <a:buNone/>
              <a:defRPr sz="1600">
                <a:solidFill>
                  <a:schemeClr val="accent3"/>
                </a:solidFill>
              </a:defRPr>
            </a:lvl2pPr>
            <a:lvl3pPr>
              <a:buNone/>
              <a:defRPr sz="1600">
                <a:solidFill>
                  <a:schemeClr val="accent3"/>
                </a:solidFill>
              </a:defRPr>
            </a:lvl3pPr>
            <a:lvl4pPr>
              <a:buNone/>
              <a:defRPr sz="1600">
                <a:solidFill>
                  <a:schemeClr val="accent3"/>
                </a:solidFill>
              </a:defRPr>
            </a:lvl4pPr>
            <a:lvl5pPr>
              <a:buNone/>
              <a:defRPr sz="1600">
                <a:solidFill>
                  <a:schemeClr val="accent3"/>
                </a:solidFill>
              </a:defRPr>
            </a:lvl5pPr>
          </a:lstStyle>
          <a:p>
            <a:pPr marL="0" lvl="0" indent="0" algn="l" defTabSz="914400" rtl="0" eaLnBrk="1" latinLnBrk="0" hangingPunct="1">
              <a:spcBef>
                <a:spcPts val="833"/>
              </a:spcBef>
              <a:spcAft>
                <a:spcPts val="417"/>
              </a:spcAft>
              <a:buSzPct val="90000"/>
              <a:buFont typeface="Wingdings" pitchFamily="2" charset="2"/>
              <a:buNone/>
              <a:tabLst/>
            </a:pPr>
            <a:r>
              <a:rPr lang="de-DE" dirty="0" smtClean="0"/>
              <a:t>Überschrift durch Klicken hinzufügen</a:t>
            </a:r>
            <a:endParaRPr lang="de-DE" dirty="0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  <p:custDataLst>
              <p:tags r:id="rId3"/>
            </p:custDataLst>
          </p:nvPr>
        </p:nvSpPr>
        <p:spPr>
          <a:xfrm>
            <a:off x="4788000" y="2276419"/>
            <a:ext cx="3816000" cy="3816000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540000" y="2275200"/>
            <a:ext cx="3816000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4788000" y="2275200"/>
            <a:ext cx="3816000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liennummernplatzhalter 11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5B128F86-9DD0-4717-9910-F363AD73F237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cxnSp>
        <p:nvCxnSpPr>
          <p:cNvPr id="14" name="Gerade Verbindung 13"/>
          <p:cNvCxnSpPr/>
          <p:nvPr userDrawn="1"/>
        </p:nvCxnSpPr>
        <p:spPr>
          <a:xfrm>
            <a:off x="8604000" y="6678000"/>
            <a:ext cx="0" cy="180000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5134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mit Über- schrift mit Rah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nhaltsplatzhalter 18"/>
          <p:cNvSpPr>
            <a:spLocks noGrp="1"/>
          </p:cNvSpPr>
          <p:nvPr>
            <p:ph sz="quarter" idx="17"/>
            <p:custDataLst>
              <p:tags r:id="rId1"/>
            </p:custDataLst>
          </p:nvPr>
        </p:nvSpPr>
        <p:spPr>
          <a:xfrm>
            <a:off x="540100" y="2276475"/>
            <a:ext cx="3816000" cy="3816000"/>
          </a:xfrm>
          <a:ln>
            <a:solidFill>
              <a:schemeClr val="accent3"/>
            </a:solidFill>
          </a:ln>
        </p:spPr>
        <p:txBody>
          <a:bodyPr/>
          <a:lstStyle>
            <a:lvl1pPr marL="180000" indent="-180000"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 marL="360000" indent="-180000"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 indent="-180000"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 marL="720000" indent="-180000"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 marL="900000" indent="-180000"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40100" y="1988475"/>
            <a:ext cx="3816000" cy="2880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lIns="72000" tIns="46800" bIns="46800" anchor="ctr" anchorCtr="0"/>
          <a:lstStyle>
            <a:lvl1pPr>
              <a:buNone/>
              <a:defRPr sz="1600" b="1">
                <a:solidFill>
                  <a:schemeClr val="bg2"/>
                </a:solidFill>
              </a:defRPr>
            </a:lvl1pPr>
            <a:lvl2pPr>
              <a:buNone/>
              <a:defRPr>
                <a:solidFill>
                  <a:schemeClr val="accent3"/>
                </a:solidFill>
              </a:defRPr>
            </a:lvl2pPr>
            <a:lvl3pPr>
              <a:buNone/>
              <a:defRPr>
                <a:solidFill>
                  <a:schemeClr val="accent3"/>
                </a:solidFill>
              </a:defRPr>
            </a:lvl3pPr>
            <a:lvl4pPr>
              <a:buNone/>
              <a:defRPr>
                <a:solidFill>
                  <a:schemeClr val="accent3"/>
                </a:solidFill>
              </a:defRPr>
            </a:lvl4pPr>
            <a:lvl5pPr>
              <a:buNone/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de-DE" dirty="0" smtClean="0"/>
              <a:t>Überschrift durch Klicken hinzufügen</a:t>
            </a:r>
            <a:endParaRPr lang="de-DE" dirty="0"/>
          </a:p>
        </p:txBody>
      </p:sp>
      <p:cxnSp>
        <p:nvCxnSpPr>
          <p:cNvPr id="13" name="Gerade Verbindung 12"/>
          <p:cNvCxnSpPr/>
          <p:nvPr/>
        </p:nvCxnSpPr>
        <p:spPr>
          <a:xfrm>
            <a:off x="8604000" y="6678000"/>
            <a:ext cx="0" cy="180000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4787900" y="1988475"/>
            <a:ext cx="3816000" cy="2880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vert="horz" lIns="72000" tIns="46800" rIns="91440" bIns="46800" rtlCol="0" anchor="ctr" anchorCtr="0">
            <a:noAutofit/>
          </a:bodyPr>
          <a:lstStyle>
            <a:lvl1pPr>
              <a:buNone/>
              <a:defRPr lang="de-DE" sz="1600" b="1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>
              <a:buNone/>
              <a:defRPr sz="1600">
                <a:solidFill>
                  <a:schemeClr val="accent3"/>
                </a:solidFill>
              </a:defRPr>
            </a:lvl2pPr>
            <a:lvl3pPr>
              <a:buNone/>
              <a:defRPr sz="1600">
                <a:solidFill>
                  <a:schemeClr val="accent3"/>
                </a:solidFill>
              </a:defRPr>
            </a:lvl3pPr>
            <a:lvl4pPr>
              <a:buNone/>
              <a:defRPr sz="1600">
                <a:solidFill>
                  <a:schemeClr val="accent3"/>
                </a:solidFill>
              </a:defRPr>
            </a:lvl4pPr>
            <a:lvl5pPr>
              <a:buNone/>
              <a:defRPr sz="1600">
                <a:solidFill>
                  <a:schemeClr val="accent3"/>
                </a:solidFill>
              </a:defRPr>
            </a:lvl5pPr>
          </a:lstStyle>
          <a:p>
            <a:pPr marL="180000" lvl="0" indent="-180000" algn="l" defTabSz="914400" rtl="0" eaLnBrk="1" latinLnBrk="0" hangingPunct="1">
              <a:spcBef>
                <a:spcPts val="0"/>
              </a:spcBef>
              <a:spcAft>
                <a:spcPts val="417"/>
              </a:spcAft>
              <a:buSzPct val="90000"/>
              <a:buFont typeface="Wingdings" pitchFamily="2" charset="2"/>
              <a:buNone/>
              <a:tabLst/>
            </a:pPr>
            <a:r>
              <a:rPr lang="de-DE" dirty="0" smtClean="0"/>
              <a:t>Überschrift durch Klicken hinzufügen</a:t>
            </a:r>
            <a:endParaRPr lang="de-DE" dirty="0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  <p:custDataLst>
              <p:tags r:id="rId2"/>
            </p:custDataLst>
          </p:nvPr>
        </p:nvSpPr>
        <p:spPr>
          <a:xfrm>
            <a:off x="4788250" y="2276475"/>
            <a:ext cx="3816000" cy="3816000"/>
          </a:xfrm>
          <a:ln>
            <a:solidFill>
              <a:schemeClr val="accent3"/>
            </a:solidFill>
          </a:ln>
        </p:spPr>
        <p:txBody>
          <a:bodyPr/>
          <a:lstStyle>
            <a:lvl1pPr marL="180000" indent="-180000"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 marL="360000" indent="-180000"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 indent="-180000"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 marL="720000" indent="-180000"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 marL="900000" indent="-180000"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4" hasCustomPrompt="1"/>
            <p:custDataLst>
              <p:tags r:id="rId3"/>
            </p:custDataLst>
          </p:nvPr>
        </p:nvSpPr>
        <p:spPr>
          <a:xfrm>
            <a:off x="540000" y="1584000"/>
            <a:ext cx="8064000" cy="288000"/>
          </a:xfrm>
        </p:spPr>
        <p:txBody>
          <a:bodyPr lIns="0" tIns="0" rIns="0" bIns="0"/>
          <a:lstStyle>
            <a:lvl1pPr>
              <a:buNone/>
              <a:defRPr sz="1600">
                <a:solidFill>
                  <a:schemeClr val="tx1"/>
                </a:solidFill>
              </a:defRPr>
            </a:lvl1pPr>
            <a:lvl2pPr>
              <a:buNone/>
              <a:defRPr sz="1600">
                <a:solidFill>
                  <a:schemeClr val="tx1"/>
                </a:solidFill>
              </a:defRPr>
            </a:lvl2pPr>
            <a:lvl3pPr>
              <a:buNone/>
              <a:defRPr sz="1600">
                <a:solidFill>
                  <a:schemeClr val="tx1"/>
                </a:solidFill>
              </a:defRPr>
            </a:lvl3pPr>
            <a:lvl4pPr>
              <a:buNone/>
              <a:defRPr sz="1600">
                <a:solidFill>
                  <a:schemeClr val="tx1"/>
                </a:solidFill>
              </a:defRPr>
            </a:lvl4pPr>
            <a:lvl5pPr>
              <a:buNone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590D2304-24A7-4E4C-82B3-924AC4FEAFAD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cxnSp>
        <p:nvCxnSpPr>
          <p:cNvPr id="11" name="Gerade Verbindung 10"/>
          <p:cNvCxnSpPr/>
          <p:nvPr userDrawn="1"/>
        </p:nvCxnSpPr>
        <p:spPr>
          <a:xfrm>
            <a:off x="8604000" y="6678000"/>
            <a:ext cx="0" cy="180000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8780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900000"/>
            <a:ext cx="8064000" cy="5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11"/>
            </p:custDataLst>
          </p:nvPr>
        </p:nvSpPr>
        <p:spPr>
          <a:xfrm>
            <a:off x="539750" y="1988825"/>
            <a:ext cx="8064000" cy="4104000"/>
          </a:xfrm>
          <a:prstGeom prst="rect">
            <a:avLst/>
          </a:prstGeom>
          <a:noFill/>
        </p:spPr>
        <p:txBody>
          <a:bodyPr vert="horz" lIns="7200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cxnSp>
        <p:nvCxnSpPr>
          <p:cNvPr id="23" name="Gerade Verbindung 22"/>
          <p:cNvCxnSpPr/>
          <p:nvPr/>
        </p:nvCxnSpPr>
        <p:spPr>
          <a:xfrm>
            <a:off x="0" y="720000"/>
            <a:ext cx="9144000" cy="0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8604000" y="6652800"/>
            <a:ext cx="432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90D2304-24A7-4E4C-82B3-924AC4FEAFAD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295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Industriekostenkurve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C63A65-4958-4834-AA10-1EAEB89E3532}" type="slidenum">
              <a:rPr lang="de-DE" smtClean="0">
                <a:solidFill>
                  <a:srgbClr val="000000"/>
                </a:solidFill>
              </a:rPr>
              <a:pPr/>
              <a:t>1</a:t>
            </a:fld>
            <a:endParaRPr lang="de-DE">
              <a:solidFill>
                <a:srgbClr val="000000"/>
              </a:solidFill>
            </a:endParaRPr>
          </a:p>
        </p:txBody>
      </p:sp>
      <p:graphicFrame>
        <p:nvGraphicFramePr>
          <p:cNvPr id="5" name="Inhaltsplatzhalt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3062009"/>
              </p:ext>
            </p:extLst>
          </p:nvPr>
        </p:nvGraphicFramePr>
        <p:xfrm>
          <a:off x="467544" y="1916832"/>
          <a:ext cx="835292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09561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14.17323;14.17323;28.34646;28.45181;42.62504;42.51968;56.69291;56.69291;70.86614;"/>
  <p:tag name="VCT-BULLETVISIBILITY" val="G*****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ubTitl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RightTitleNoBorder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LeftTitleLin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ubTitl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RightTitleLin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LeftTitleBorde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RightTitleBorde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ubTitl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Strategy Compass GmbH 20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ubTitl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ful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ubTitl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ful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ubTitl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LeftNoTitleNoBorde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RightNoTitleNoBorder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LeftTitleNoBorder"/>
</p:tagLst>
</file>

<file path=ppt/theme/theme1.xml><?xml version="1.0" encoding="utf-8"?>
<a:theme xmlns:a="http://schemas.openxmlformats.org/drawingml/2006/main" name="QS Classic">
  <a:themeElements>
    <a:clrScheme name="QuickSlide">
      <a:dk1>
        <a:srgbClr val="000000"/>
      </a:dk1>
      <a:lt1>
        <a:srgbClr val="FFFFFF"/>
      </a:lt1>
      <a:dk2>
        <a:srgbClr val="14195F"/>
      </a:dk2>
      <a:lt2>
        <a:srgbClr val="FFFFFF"/>
      </a:lt2>
      <a:accent1>
        <a:srgbClr val="C8D2F5"/>
      </a:accent1>
      <a:accent2>
        <a:srgbClr val="6478A0"/>
      </a:accent2>
      <a:accent3>
        <a:srgbClr val="14195F"/>
      </a:accent3>
      <a:accent4>
        <a:srgbClr val="B4BEA0"/>
      </a:accent4>
      <a:accent5>
        <a:srgbClr val="788C64"/>
      </a:accent5>
      <a:accent6>
        <a:srgbClr val="C80A1E"/>
      </a:accent6>
      <a:hlink>
        <a:srgbClr val="0000FF"/>
      </a:hlink>
      <a:folHlink>
        <a:srgbClr val="800080"/>
      </a:folHlink>
    </a:clrScheme>
    <a:fontScheme name="Quick Slide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hoeb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3"/>
          </a:solidFill>
          <a:miter lim="800000"/>
        </a:ln>
      </a:spPr>
      <a:bodyPr lIns="72000" rIns="72000" rtlCol="0" anchor="t" anchorCtr="0"/>
      <a:lstStyle>
        <a:defPPr algn="ctr">
          <a:defRPr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3"/>
          </a:solidFill>
          <a:miter lim="800000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rIns="72000" rtlCol="0">
        <a:noAutofit/>
      </a:bodyPr>
      <a:lstStyle>
        <a:defPPr>
          <a:buSzPct val="90000"/>
          <a:defRPr sz="1400"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Bildschirmpräsentation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QS Classic</vt:lpstr>
      <vt:lpstr>Industriekostenkurve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2011-04-11T15:32:02Z</dcterms:created>
  <dcterms:modified xsi:type="dcterms:W3CDTF">2011-04-12T06:11:36Z</dcterms:modified>
</cp:coreProperties>
</file>