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7" r:id="rId2"/>
  </p:sldMasterIdLst>
  <p:notesMasterIdLst>
    <p:notesMasterId r:id="rId5"/>
  </p:notesMasterIdLst>
  <p:sldIdLst>
    <p:sldId id="274" r:id="rId3"/>
    <p:sldId id="275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67" autoAdjust="0"/>
  </p:normalViewPr>
  <p:slideViewPr>
    <p:cSldViewPr>
      <p:cViewPr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05C1C-1E3A-49E3-9443-447CCD07373F}" type="datetimeFigureOut">
              <a:rPr lang="de-DE" smtClean="0"/>
              <a:t>09.09.2011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04A15-969C-4B05-9B12-80F16EC9B2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38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30E8F39-E340-4337-BEF9-F8BBE29707C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4M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1620000"/>
            <a:ext cx="8064000" cy="576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000" y="2520000"/>
            <a:ext cx="8064000" cy="288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7D4A-CA53-4FF7-941D-FDF77CDB547E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36E90-964A-4855-A989-69814EF1AC6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469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2A8FD-6F53-47A3-9701-BCCA685D26D4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7767-A1E1-42B4-B2CE-D2BB89DB5DD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4596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 Verbindung 8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ags" Target="../tags/tag21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ags" Target="../tags/tag20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ags" Target="../tags/tag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4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4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332438"/>
            <a:ext cx="1420131" cy="2986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3" r:id="rId10"/>
    <p:sldLayoutId id="2147483674" r:id="rId11"/>
    <p:sldLayoutId id="2147483676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2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>
            <p:custDataLst>
              <p:tags r:id="rId14"/>
            </p:custDataLst>
          </p:nvPr>
        </p:nvSpPr>
        <p:spPr>
          <a:xfrm>
            <a:off x="540000" y="6423139"/>
            <a:ext cx="8064000" cy="24622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e-DE" sz="1000" dirty="0" smtClean="0"/>
              <a:t>Erstellt mit </a:t>
            </a:r>
            <a:r>
              <a:rPr lang="de-DE" sz="1000" dirty="0" err="1" smtClean="0"/>
              <a:t>QuickSlide</a:t>
            </a:r>
            <a:r>
              <a:rPr lang="de-DE" sz="1000" dirty="0" smtClean="0"/>
              <a:t> Professional - © </a:t>
            </a:r>
            <a:r>
              <a:rPr lang="de-DE" sz="1000" dirty="0" err="1" smtClean="0"/>
              <a:t>Strategy</a:t>
            </a:r>
            <a:r>
              <a:rPr lang="de-DE" sz="1000" dirty="0" smtClean="0"/>
              <a:t> </a:t>
            </a:r>
            <a:r>
              <a:rPr lang="de-DE" sz="1000" dirty="0" err="1" smtClean="0"/>
              <a:t>Compass</a:t>
            </a:r>
            <a:r>
              <a:rPr lang="de-DE" sz="1000" dirty="0" smtClean="0"/>
              <a:t> GmbH</a:t>
            </a:r>
            <a:endParaRPr lang="de-D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528908" y="2381250"/>
            <a:ext cx="8064000" cy="749300"/>
            <a:chOff x="560388" y="2381250"/>
            <a:chExt cx="7929562" cy="749300"/>
          </a:xfrm>
        </p:grpSpPr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560388" y="238125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 dirty="0">
                  <a:solidFill>
                    <a:schemeClr val="bg1"/>
                  </a:solidFill>
                </a:rPr>
                <a:t>Projekttitel</a:t>
              </a:r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1849438" y="2381250"/>
              <a:ext cx="4016375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  <p:sp>
          <p:nvSpPr>
            <p:cNvPr id="10265" name="Rectangle 25"/>
            <p:cNvSpPr>
              <a:spLocks noChangeArrowheads="1"/>
            </p:cNvSpPr>
            <p:nvPr/>
          </p:nvSpPr>
          <p:spPr bwMode="auto">
            <a:xfrm>
              <a:off x="5861050" y="238125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Geplanter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Projektstart</a:t>
              </a:r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7143750" y="2381250"/>
              <a:ext cx="1346200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560388" y="275590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Geplantes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Projektende</a:t>
              </a:r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1851025" y="2755900"/>
              <a:ext cx="1352550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  <p:sp>
          <p:nvSpPr>
            <p:cNvPr id="10281" name="Rectangle 41"/>
            <p:cNvSpPr>
              <a:spLocks noChangeArrowheads="1"/>
            </p:cNvSpPr>
            <p:nvPr/>
          </p:nvSpPr>
          <p:spPr bwMode="auto">
            <a:xfrm>
              <a:off x="3205163" y="275590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Name des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Antragstellers</a:t>
              </a:r>
            </a:p>
          </p:txBody>
        </p:sp>
        <p:sp>
          <p:nvSpPr>
            <p:cNvPr id="10282" name="Rectangle 42"/>
            <p:cNvSpPr>
              <a:spLocks noChangeArrowheads="1"/>
            </p:cNvSpPr>
            <p:nvPr/>
          </p:nvSpPr>
          <p:spPr bwMode="auto">
            <a:xfrm>
              <a:off x="4495800" y="2755900"/>
              <a:ext cx="1366838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  <p:sp>
          <p:nvSpPr>
            <p:cNvPr id="10283" name="Rectangle 43"/>
            <p:cNvSpPr>
              <a:spLocks noChangeArrowheads="1"/>
            </p:cNvSpPr>
            <p:nvPr/>
          </p:nvSpPr>
          <p:spPr bwMode="auto">
            <a:xfrm>
              <a:off x="5861050" y="275590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Datum der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Antragstellung</a:t>
              </a:r>
            </a:p>
          </p:txBody>
        </p:sp>
        <p:sp>
          <p:nvSpPr>
            <p:cNvPr id="10284" name="Rectangle 44"/>
            <p:cNvSpPr>
              <a:spLocks noChangeArrowheads="1"/>
            </p:cNvSpPr>
            <p:nvPr/>
          </p:nvSpPr>
          <p:spPr bwMode="auto">
            <a:xfrm>
              <a:off x="7143750" y="2755900"/>
              <a:ext cx="1346200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</p:grpSp>
      <p:sp>
        <p:nvSpPr>
          <p:cNvPr id="10296" name="Titel 1"/>
          <p:cNvSpPr>
            <a:spLocks/>
          </p:cNvSpPr>
          <p:nvPr/>
        </p:nvSpPr>
        <p:spPr bwMode="auto">
          <a:xfrm>
            <a:off x="539750" y="90011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tabLst>
                <a:tab pos="539750" algn="l"/>
              </a:tabLst>
            </a:pPr>
            <a:r>
              <a:rPr lang="de-DE" sz="2000" b="1" dirty="0" smtClean="0">
                <a:cs typeface="Arial" charset="0"/>
              </a:rPr>
              <a:t>Projektantrag </a:t>
            </a:r>
            <a:r>
              <a:rPr lang="de-DE" sz="2000" b="1" dirty="0">
                <a:cs typeface="Arial" charset="0"/>
              </a:rPr>
              <a:t>(1)</a:t>
            </a:r>
            <a:br>
              <a:rPr lang="de-DE" sz="2000" b="1" dirty="0">
                <a:cs typeface="Arial" charset="0"/>
              </a:rPr>
            </a:br>
            <a:r>
              <a:rPr lang="de-DE" sz="2000" b="1" dirty="0">
                <a:cs typeface="Arial" charset="0"/>
              </a:rPr>
              <a:t/>
            </a:r>
            <a:br>
              <a:rPr lang="de-DE" sz="2000" b="1" dirty="0">
                <a:cs typeface="Arial" charset="0"/>
              </a:rPr>
            </a:br>
            <a:r>
              <a:rPr lang="de-DE" dirty="0">
                <a:cs typeface="Arial" charset="0"/>
              </a:rPr>
              <a:t>	</a:t>
            </a:r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8908" y="3290888"/>
            <a:ext cx="1665216" cy="6556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36000" tIns="0" rIns="0" bIns="0" anchor="ctr"/>
          <a:lstStyle/>
          <a:p>
            <a:pPr defTabSz="914400">
              <a:lnSpc>
                <a:spcPct val="90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Kurz-</a:t>
            </a:r>
            <a:endParaRPr lang="de-DE" sz="1400" dirty="0">
              <a:solidFill>
                <a:schemeClr val="bg1"/>
              </a:solidFill>
            </a:endParaRPr>
          </a:p>
          <a:p>
            <a:pPr defTabSz="914400">
              <a:lnSpc>
                <a:spcPct val="90000"/>
              </a:lnSpc>
            </a:pPr>
            <a:r>
              <a:rPr lang="de-DE" sz="1400" dirty="0" err="1" smtClean="0">
                <a:solidFill>
                  <a:schemeClr val="bg1"/>
                </a:solidFill>
              </a:rPr>
              <a:t>beschreibung</a:t>
            </a:r>
            <a:r>
              <a:rPr lang="de-DE" sz="1400" dirty="0" smtClean="0">
                <a:solidFill>
                  <a:schemeClr val="bg1"/>
                </a:solidFill>
              </a:rPr>
              <a:t> </a:t>
            </a:r>
            <a:r>
              <a:rPr lang="de-DE" sz="1400" dirty="0">
                <a:solidFill>
                  <a:schemeClr val="bg1"/>
                </a:solidFill>
              </a:rPr>
              <a:t>der </a:t>
            </a:r>
          </a:p>
          <a:p>
            <a:pPr defTabSz="914400">
              <a:lnSpc>
                <a:spcPct val="90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Projektidee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530520" y="3986213"/>
            <a:ext cx="1665216" cy="6556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36000" tIns="0" rIns="0" bIns="0" anchor="ctr"/>
          <a:lstStyle/>
          <a:p>
            <a:pPr defTabSz="914400">
              <a:lnSpc>
                <a:spcPct val="90000"/>
              </a:lnSpc>
            </a:pPr>
            <a:r>
              <a:rPr lang="de-DE" sz="1400" dirty="0">
                <a:solidFill>
                  <a:schemeClr val="bg1"/>
                </a:solidFill>
              </a:rPr>
              <a:t>Geplanter</a:t>
            </a:r>
          </a:p>
          <a:p>
            <a:pPr defTabSz="914400">
              <a:lnSpc>
                <a:spcPct val="90000"/>
              </a:lnSpc>
            </a:pPr>
            <a:r>
              <a:rPr lang="de-DE" sz="1400" dirty="0">
                <a:solidFill>
                  <a:schemeClr val="bg1"/>
                </a:solidFill>
              </a:rPr>
              <a:t>Ressourcen-</a:t>
            </a:r>
          </a:p>
          <a:p>
            <a:pPr defTabSz="914400">
              <a:lnSpc>
                <a:spcPct val="90000"/>
              </a:lnSpc>
            </a:pPr>
            <a:r>
              <a:rPr lang="de-DE" sz="1400" dirty="0">
                <a:solidFill>
                  <a:schemeClr val="bg1"/>
                </a:solidFill>
              </a:rPr>
              <a:t>aufwand</a:t>
            </a:r>
          </a:p>
        </p:txBody>
      </p:sp>
      <p:sp>
        <p:nvSpPr>
          <p:cNvPr id="10289" name="Rectangle 49"/>
          <p:cNvSpPr>
            <a:spLocks noChangeArrowheads="1"/>
          </p:cNvSpPr>
          <p:nvPr/>
        </p:nvSpPr>
        <p:spPr bwMode="auto">
          <a:xfrm>
            <a:off x="530520" y="4683125"/>
            <a:ext cx="1665216" cy="655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36000" tIns="0" rIns="0" bIns="0" anchor="ctr"/>
          <a:lstStyle/>
          <a:p>
            <a:pPr defTabSz="914400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Grobplanung</a:t>
            </a:r>
          </a:p>
          <a:p>
            <a:pPr defTabSz="914400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Projektablauf</a:t>
            </a:r>
          </a:p>
        </p:txBody>
      </p: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528908" y="5380038"/>
            <a:ext cx="1665216" cy="6556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36000" tIns="0" rIns="0" bIns="0" anchor="ctr"/>
          <a:lstStyle/>
          <a:p>
            <a:pPr defTabSz="914400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Vorgesehene</a:t>
            </a:r>
          </a:p>
          <a:p>
            <a:pPr defTabSz="914400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Projekt-</a:t>
            </a:r>
          </a:p>
          <a:p>
            <a:pPr defTabSz="914400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organisation</a:t>
            </a:r>
          </a:p>
        </p:txBody>
      </p:sp>
      <p:sp>
        <p:nvSpPr>
          <p:cNvPr id="10297" name="Rectangle 57"/>
          <p:cNvSpPr>
            <a:spLocks noChangeArrowheads="1"/>
          </p:cNvSpPr>
          <p:nvPr/>
        </p:nvSpPr>
        <p:spPr bwMode="auto">
          <a:xfrm>
            <a:off x="2194124" y="3290888"/>
            <a:ext cx="6397171" cy="65563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D2F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</a:rPr>
              <a:t>…</a:t>
            </a:r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195736" y="3986213"/>
            <a:ext cx="6397172" cy="65563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D2F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</a:rPr>
              <a:t>…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2195736" y="4683125"/>
            <a:ext cx="6397172" cy="65563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D2F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</a:rPr>
              <a:t>…</a:t>
            </a:r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2189287" y="5380038"/>
            <a:ext cx="6397172" cy="65563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D2F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</a:rPr>
              <a:t>…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Projektbasisdaten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433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528908" y="2381250"/>
            <a:ext cx="8064000" cy="749300"/>
            <a:chOff x="560388" y="2381250"/>
            <a:chExt cx="7929562" cy="749300"/>
          </a:xfrm>
        </p:grpSpPr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560388" y="238125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 dirty="0">
                  <a:solidFill>
                    <a:schemeClr val="bg1"/>
                  </a:solidFill>
                </a:rPr>
                <a:t>Projekttitel</a:t>
              </a:r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1849438" y="2381250"/>
              <a:ext cx="4016375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  <p:sp>
          <p:nvSpPr>
            <p:cNvPr id="10265" name="Rectangle 25"/>
            <p:cNvSpPr>
              <a:spLocks noChangeArrowheads="1"/>
            </p:cNvSpPr>
            <p:nvPr/>
          </p:nvSpPr>
          <p:spPr bwMode="auto">
            <a:xfrm>
              <a:off x="5861050" y="238125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Geplanter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Projektstart</a:t>
              </a:r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7143750" y="2381250"/>
              <a:ext cx="1346200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560388" y="275590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Geplantes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Projektende</a:t>
              </a:r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1851025" y="2755900"/>
              <a:ext cx="1352550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  <p:sp>
          <p:nvSpPr>
            <p:cNvPr id="10281" name="Rectangle 41"/>
            <p:cNvSpPr>
              <a:spLocks noChangeArrowheads="1"/>
            </p:cNvSpPr>
            <p:nvPr/>
          </p:nvSpPr>
          <p:spPr bwMode="auto">
            <a:xfrm>
              <a:off x="3205163" y="275590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Name des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Antragstellers</a:t>
              </a:r>
            </a:p>
          </p:txBody>
        </p:sp>
        <p:sp>
          <p:nvSpPr>
            <p:cNvPr id="10282" name="Rectangle 42"/>
            <p:cNvSpPr>
              <a:spLocks noChangeArrowheads="1"/>
            </p:cNvSpPr>
            <p:nvPr/>
          </p:nvSpPr>
          <p:spPr bwMode="auto">
            <a:xfrm>
              <a:off x="4495800" y="2755900"/>
              <a:ext cx="1366838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  <p:sp>
          <p:nvSpPr>
            <p:cNvPr id="10283" name="Rectangle 43"/>
            <p:cNvSpPr>
              <a:spLocks noChangeArrowheads="1"/>
            </p:cNvSpPr>
            <p:nvPr/>
          </p:nvSpPr>
          <p:spPr bwMode="auto">
            <a:xfrm>
              <a:off x="5861050" y="2755900"/>
              <a:ext cx="1289050" cy="374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Datum der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Antragstellung</a:t>
              </a:r>
            </a:p>
          </p:txBody>
        </p:sp>
        <p:sp>
          <p:nvSpPr>
            <p:cNvPr id="10284" name="Rectangle 44"/>
            <p:cNvSpPr>
              <a:spLocks noChangeArrowheads="1"/>
            </p:cNvSpPr>
            <p:nvPr/>
          </p:nvSpPr>
          <p:spPr bwMode="auto">
            <a:xfrm>
              <a:off x="7143750" y="2755900"/>
              <a:ext cx="1346200" cy="37465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2F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 defTabSz="914400">
                <a:lnSpc>
                  <a:spcPct val="90000"/>
                </a:lnSpc>
              </a:pPr>
              <a:endParaRPr lang="de-DE" sz="1400"/>
            </a:p>
          </p:txBody>
        </p:sp>
      </p:grpSp>
      <p:sp>
        <p:nvSpPr>
          <p:cNvPr id="10296" name="Titel 1"/>
          <p:cNvSpPr>
            <a:spLocks/>
          </p:cNvSpPr>
          <p:nvPr/>
        </p:nvSpPr>
        <p:spPr bwMode="auto">
          <a:xfrm>
            <a:off x="539750" y="90011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tabLst>
                <a:tab pos="539750" algn="l"/>
              </a:tabLst>
            </a:pPr>
            <a:r>
              <a:rPr lang="de-DE" sz="2000" b="1" dirty="0" smtClean="0">
                <a:cs typeface="Arial" charset="0"/>
              </a:rPr>
              <a:t>Projektantrag </a:t>
            </a:r>
            <a:r>
              <a:rPr lang="de-DE" sz="2000" b="1" dirty="0">
                <a:cs typeface="Arial" charset="0"/>
              </a:rPr>
              <a:t>(2)</a:t>
            </a:r>
            <a:br>
              <a:rPr lang="de-DE" sz="2000" b="1" dirty="0">
                <a:cs typeface="Arial" charset="0"/>
              </a:rPr>
            </a:br>
            <a:r>
              <a:rPr lang="de-DE" sz="2000" b="1" dirty="0">
                <a:cs typeface="Arial" charset="0"/>
              </a:rPr>
              <a:t>	</a:t>
            </a:r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8908" y="3290888"/>
            <a:ext cx="1665216" cy="6796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36000" tIns="0" rIns="0" bIns="0" anchor="ctr"/>
          <a:lstStyle/>
          <a:p>
            <a:pPr defTabSz="914400">
              <a:lnSpc>
                <a:spcPct val="90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Ist- und </a:t>
            </a:r>
          </a:p>
          <a:p>
            <a:pPr defTabSz="914400">
              <a:lnSpc>
                <a:spcPct val="90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Sollzustand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530520" y="4011654"/>
            <a:ext cx="1665216" cy="6796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36000" tIns="0" rIns="0" bIns="0" anchor="ctr"/>
          <a:lstStyle/>
          <a:p>
            <a:pPr defTabSz="914400">
              <a:lnSpc>
                <a:spcPct val="90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Projektziele </a:t>
            </a:r>
          </a:p>
          <a:p>
            <a:pPr defTabSz="914400">
              <a:lnSpc>
                <a:spcPct val="90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und -ergebnisse</a:t>
            </a:r>
          </a:p>
        </p:txBody>
      </p:sp>
      <p:sp>
        <p:nvSpPr>
          <p:cNvPr id="10289" name="Rectangle 49"/>
          <p:cNvSpPr>
            <a:spLocks noChangeArrowheads="1"/>
          </p:cNvSpPr>
          <p:nvPr/>
        </p:nvSpPr>
        <p:spPr bwMode="auto">
          <a:xfrm>
            <a:off x="530520" y="4734066"/>
            <a:ext cx="1665216" cy="67962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36000" tIns="0" rIns="0" bIns="0" anchor="ctr"/>
          <a:lstStyle/>
          <a:p>
            <a:pPr defTabSz="914400">
              <a:lnSpc>
                <a:spcPct val="90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Chancen/</a:t>
            </a:r>
          </a:p>
          <a:p>
            <a:pPr defTabSz="914400">
              <a:lnSpc>
                <a:spcPct val="90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Risiken</a:t>
            </a:r>
          </a:p>
        </p:txBody>
      </p: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528908" y="5456479"/>
            <a:ext cx="1665216" cy="6796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36000" tIns="0" rIns="0" bIns="0" anchor="ctr"/>
          <a:lstStyle/>
          <a:p>
            <a:pPr defTabSz="914400">
              <a:lnSpc>
                <a:spcPct val="90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Einflussgrößen/</a:t>
            </a:r>
          </a:p>
          <a:p>
            <a:pPr defTabSz="914400">
              <a:lnSpc>
                <a:spcPct val="90000"/>
              </a:lnSpc>
            </a:pPr>
            <a:r>
              <a:rPr lang="de-DE" sz="1400" dirty="0" err="1" smtClean="0">
                <a:solidFill>
                  <a:schemeClr val="bg1"/>
                </a:solidFill>
              </a:rPr>
              <a:t>Erfolgsfakoren</a:t>
            </a:r>
            <a:endParaRPr lang="de-DE" sz="1400" dirty="0" smtClean="0">
              <a:solidFill>
                <a:schemeClr val="bg1"/>
              </a:solidFill>
            </a:endParaRPr>
          </a:p>
        </p:txBody>
      </p:sp>
      <p:sp>
        <p:nvSpPr>
          <p:cNvPr id="10297" name="Rectangle 57"/>
          <p:cNvSpPr>
            <a:spLocks noChangeArrowheads="1"/>
          </p:cNvSpPr>
          <p:nvPr/>
        </p:nvSpPr>
        <p:spPr bwMode="auto">
          <a:xfrm>
            <a:off x="2194124" y="3290888"/>
            <a:ext cx="6397171" cy="679626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D2F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</a:rPr>
              <a:t>…</a:t>
            </a:r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195736" y="4011654"/>
            <a:ext cx="6397172" cy="679626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D2F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</a:rPr>
              <a:t>…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2195736" y="4734066"/>
            <a:ext cx="6397172" cy="67962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D2F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</a:rPr>
              <a:t>…</a:t>
            </a:r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2189287" y="5456479"/>
            <a:ext cx="6397172" cy="679626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D2F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</a:rPr>
              <a:t>…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Projektbegründung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46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ootno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heme/theme1.xml><?xml version="1.0" encoding="utf-8"?>
<a:theme xmlns:a="http://schemas.openxmlformats.org/drawingml/2006/main" name="QS Executive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olienmaster  Manager-Wiki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QuickSlide Entwurfsvorlage Executive</Template>
  <TotalTime>0</TotalTime>
  <Words>65</Words>
  <Application>Microsoft Office PowerPoint</Application>
  <PresentationFormat>Bildschirmpräsentation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QS Executive</vt:lpstr>
      <vt:lpstr>Folienmaster  Manager-Wiki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Makro-Umweltanalyse mit Szenarien</dc:title>
  <dc:creator>Janna Smidt</dc:creator>
  <cp:lastModifiedBy>Janna Smidt</cp:lastModifiedBy>
  <cp:revision>47</cp:revision>
  <dcterms:created xsi:type="dcterms:W3CDTF">2011-08-16T08:58:00Z</dcterms:created>
  <dcterms:modified xsi:type="dcterms:W3CDTF">2011-09-09T11:11:07Z</dcterms:modified>
</cp:coreProperties>
</file>