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3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7" r:id="rId2"/>
  </p:sldMasterIdLst>
  <p:notesMasterIdLst>
    <p:notesMasterId r:id="rId6"/>
  </p:notesMasterIdLst>
  <p:sldIdLst>
    <p:sldId id="257" r:id="rId3"/>
    <p:sldId id="268" r:id="rId4"/>
    <p:sldId id="27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7" autoAdjust="0"/>
  </p:normalViewPr>
  <p:slideViewPr>
    <p:cSldViewPr>
      <p:cViewPr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5C1C-1E3A-49E3-9443-447CCD07373F}" type="datetimeFigureOut">
              <a:rPr lang="de-DE" smtClean="0"/>
              <a:t>09.09.2011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4A15-969C-4B05-9B12-80F16EC9B2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30E8F39-E340-4337-BEF9-F8BBE29707C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7D4A-CA53-4FF7-941D-FDF77CDB547E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36E90-964A-4855-A989-69814EF1AC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A8FD-6F53-47A3-9701-BCCA685D26D4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7767-A1E1-42B4-B2CE-D2BB89DB5DD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7D4A-CA53-4FF7-941D-FDF77CDB547E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6E90-964A-4855-A989-69814EF1AC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A8FD-6F53-47A3-9701-BCCA685D26D4}" type="datetime1">
              <a:rPr lang="de-DE"/>
              <a:pPr>
                <a:defRPr/>
              </a:pPr>
              <a:t>09.09.2011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7767-A1E1-42B4-B2CE-D2BB89DB5DD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2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21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32438"/>
            <a:ext cx="1420131" cy="2986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4" r:id="rId11"/>
    <p:sldLayoutId id="2147483676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6"/>
            </p:custDataLst>
          </p:nvPr>
        </p:nvSpPr>
        <p:spPr>
          <a:xfrm>
            <a:off x="540000" y="642313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Erstellt mit </a:t>
            </a:r>
            <a:r>
              <a:rPr lang="de-DE" sz="1000" dirty="0" err="1" smtClean="0"/>
              <a:t>QuickSlide</a:t>
            </a:r>
            <a:r>
              <a:rPr lang="de-DE" sz="1000" dirty="0" smtClean="0"/>
              <a:t> Professional - © </a:t>
            </a:r>
            <a:r>
              <a:rPr lang="de-DE" sz="1000" dirty="0" err="1" smtClean="0"/>
              <a:t>Strategy</a:t>
            </a:r>
            <a:r>
              <a:rPr lang="de-DE" sz="1000" dirty="0" smtClean="0"/>
              <a:t> </a:t>
            </a:r>
            <a:r>
              <a:rPr lang="de-DE" sz="1000" dirty="0" err="1" smtClean="0"/>
              <a:t>Compass</a:t>
            </a:r>
            <a:r>
              <a:rPr lang="de-DE" sz="1000" dirty="0" smtClean="0"/>
              <a:t> GmbH</a:t>
            </a:r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>
                <a:latin typeface="Arial" charset="0"/>
                <a:cs typeface="Arial" charset="0"/>
              </a:rPr>
              <a:t>Projektstatusbericht</a:t>
            </a:r>
            <a:endParaRPr lang="de-DE" dirty="0" smtClean="0">
              <a:latin typeface="Arial" charset="0"/>
              <a:cs typeface="Arial" charset="0"/>
            </a:endParaRPr>
          </a:p>
        </p:txBody>
      </p:sp>
      <p:sp>
        <p:nvSpPr>
          <p:cNvPr id="2051" name="Textfeld 4"/>
          <p:cNvSpPr txBox="1">
            <a:spLocks noChangeArrowheads="1"/>
          </p:cNvSpPr>
          <p:nvPr/>
        </p:nvSpPr>
        <p:spPr bwMode="auto">
          <a:xfrm>
            <a:off x="539750" y="5759450"/>
            <a:ext cx="80645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/>
              <a:t>Ort, </a:t>
            </a:r>
            <a:r>
              <a:rPr lang="de-DE" altLang="de-DE"/>
              <a:t>Datum</a:t>
            </a:r>
            <a:r>
              <a:rPr lang="de-DE"/>
              <a:t> </a:t>
            </a:r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18932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560388" y="1998663"/>
            <a:ext cx="128905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Projekttitel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1849438" y="1998663"/>
            <a:ext cx="4016375" cy="3746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endParaRPr lang="de-DE" sz="1400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865813" y="1998663"/>
            <a:ext cx="128905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Projektleiter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7153275" y="1998663"/>
            <a:ext cx="1346200" cy="3746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endParaRPr lang="de-DE" sz="1400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560388" y="2373313"/>
            <a:ext cx="128905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Auftraggeber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1851025" y="2373313"/>
            <a:ext cx="1352550" cy="3746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endParaRPr lang="de-DE" sz="1400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3201988" y="2373313"/>
            <a:ext cx="128905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Berichts-</a:t>
            </a:r>
          </a:p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zeitraum</a:t>
            </a:r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4491038" y="2373313"/>
            <a:ext cx="1374775" cy="3746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endParaRPr lang="de-DE" sz="1400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5865813" y="2373313"/>
            <a:ext cx="128905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Datum der</a:t>
            </a:r>
          </a:p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bg1"/>
                </a:solidFill>
              </a:rPr>
              <a:t>Erstellung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7153275" y="2373313"/>
            <a:ext cx="1346200" cy="3746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lnSpc>
                <a:spcPct val="90000"/>
              </a:lnSpc>
            </a:pPr>
            <a:endParaRPr lang="de-DE" sz="1400"/>
          </a:p>
        </p:txBody>
      </p:sp>
      <p:sp>
        <p:nvSpPr>
          <p:cNvPr id="13325" name="Rectangle 54"/>
          <p:cNvSpPr>
            <a:spLocks noChangeArrowheads="1"/>
          </p:cNvSpPr>
          <p:nvPr/>
        </p:nvSpPr>
        <p:spPr bwMode="auto">
          <a:xfrm>
            <a:off x="560388" y="2870200"/>
            <a:ext cx="66040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Status</a:t>
            </a:r>
          </a:p>
        </p:txBody>
      </p:sp>
      <p:sp>
        <p:nvSpPr>
          <p:cNvPr id="13326" name="Rectangle 55"/>
          <p:cNvSpPr>
            <a:spLocks noChangeArrowheads="1"/>
          </p:cNvSpPr>
          <p:nvPr/>
        </p:nvSpPr>
        <p:spPr bwMode="auto">
          <a:xfrm>
            <a:off x="1222375" y="2870200"/>
            <a:ext cx="2184400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r>
              <a:rPr lang="de-DE" sz="1400" b="1">
                <a:solidFill>
                  <a:schemeClr val="bg1"/>
                </a:solidFill>
              </a:rPr>
              <a:t>Bereich</a:t>
            </a:r>
          </a:p>
        </p:txBody>
      </p:sp>
      <p:sp>
        <p:nvSpPr>
          <p:cNvPr id="13327" name="Rectangle 56"/>
          <p:cNvSpPr>
            <a:spLocks noChangeArrowheads="1"/>
          </p:cNvSpPr>
          <p:nvPr/>
        </p:nvSpPr>
        <p:spPr bwMode="auto">
          <a:xfrm>
            <a:off x="3406775" y="2870200"/>
            <a:ext cx="5095875" cy="374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r>
              <a:rPr lang="de-DE" sz="1400" b="1">
                <a:solidFill>
                  <a:schemeClr val="bg1"/>
                </a:solidFill>
              </a:rPr>
              <a:t>Erläuterung / Bemerkung</a:t>
            </a:r>
          </a:p>
        </p:txBody>
      </p:sp>
      <p:sp>
        <p:nvSpPr>
          <p:cNvPr id="13328" name="Oval 77"/>
          <p:cNvSpPr>
            <a:spLocks noChangeArrowheads="1"/>
          </p:cNvSpPr>
          <p:nvPr/>
        </p:nvSpPr>
        <p:spPr bwMode="auto">
          <a:xfrm>
            <a:off x="777875" y="3336925"/>
            <a:ext cx="184150" cy="184150"/>
          </a:xfrm>
          <a:prstGeom prst="ellipse">
            <a:avLst/>
          </a:prstGeom>
          <a:solidFill>
            <a:srgbClr val="339933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29" name="Oval 81"/>
          <p:cNvSpPr>
            <a:spLocks noChangeArrowheads="1"/>
          </p:cNvSpPr>
          <p:nvPr/>
        </p:nvSpPr>
        <p:spPr bwMode="auto">
          <a:xfrm>
            <a:off x="777875" y="4857750"/>
            <a:ext cx="184150" cy="18415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30" name="Oval 82"/>
          <p:cNvSpPr>
            <a:spLocks noChangeArrowheads="1"/>
          </p:cNvSpPr>
          <p:nvPr/>
        </p:nvSpPr>
        <p:spPr bwMode="auto">
          <a:xfrm>
            <a:off x="777875" y="5214938"/>
            <a:ext cx="184150" cy="18415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31" name="Rectangle 85"/>
          <p:cNvSpPr>
            <a:spLocks noChangeArrowheads="1"/>
          </p:cNvSpPr>
          <p:nvPr/>
        </p:nvSpPr>
        <p:spPr bwMode="auto">
          <a:xfrm>
            <a:off x="560388" y="3244850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2" name="Rectangle 86"/>
          <p:cNvSpPr>
            <a:spLocks noChangeArrowheads="1"/>
          </p:cNvSpPr>
          <p:nvPr/>
        </p:nvSpPr>
        <p:spPr bwMode="auto">
          <a:xfrm>
            <a:off x="1222375" y="3244850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 b="1"/>
              <a:t>Gesamtkonzept</a:t>
            </a:r>
          </a:p>
        </p:txBody>
      </p:sp>
      <p:sp>
        <p:nvSpPr>
          <p:cNvPr id="13333" name="Rectangle 87"/>
          <p:cNvSpPr>
            <a:spLocks noChangeArrowheads="1"/>
          </p:cNvSpPr>
          <p:nvPr/>
        </p:nvSpPr>
        <p:spPr bwMode="auto">
          <a:xfrm>
            <a:off x="3406775" y="3244850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34" name="Oval 88"/>
          <p:cNvSpPr>
            <a:spLocks noChangeArrowheads="1"/>
          </p:cNvSpPr>
          <p:nvPr/>
        </p:nvSpPr>
        <p:spPr bwMode="auto">
          <a:xfrm>
            <a:off x="777875" y="3711575"/>
            <a:ext cx="184150" cy="184150"/>
          </a:xfrm>
          <a:prstGeom prst="ellipse">
            <a:avLst/>
          </a:prstGeom>
          <a:solidFill>
            <a:srgbClr val="339933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35" name="Rectangle 89"/>
          <p:cNvSpPr>
            <a:spLocks noChangeArrowheads="1"/>
          </p:cNvSpPr>
          <p:nvPr/>
        </p:nvSpPr>
        <p:spPr bwMode="auto">
          <a:xfrm>
            <a:off x="560388" y="3619500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36" name="Rectangle 90"/>
          <p:cNvSpPr>
            <a:spLocks noChangeArrowheads="1"/>
          </p:cNvSpPr>
          <p:nvPr/>
        </p:nvSpPr>
        <p:spPr bwMode="auto">
          <a:xfrm>
            <a:off x="1222375" y="3619500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Kosten</a:t>
            </a:r>
          </a:p>
        </p:txBody>
      </p:sp>
      <p:sp>
        <p:nvSpPr>
          <p:cNvPr id="13337" name="Rectangle 91"/>
          <p:cNvSpPr>
            <a:spLocks noChangeArrowheads="1"/>
          </p:cNvSpPr>
          <p:nvPr/>
        </p:nvSpPr>
        <p:spPr bwMode="auto">
          <a:xfrm>
            <a:off x="3406775" y="3619500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38" name="Oval 92"/>
          <p:cNvSpPr>
            <a:spLocks noChangeArrowheads="1"/>
          </p:cNvSpPr>
          <p:nvPr/>
        </p:nvSpPr>
        <p:spPr bwMode="auto">
          <a:xfrm>
            <a:off x="777875" y="4086225"/>
            <a:ext cx="184150" cy="184150"/>
          </a:xfrm>
          <a:prstGeom prst="ellipse">
            <a:avLst/>
          </a:prstGeom>
          <a:solidFill>
            <a:srgbClr val="339933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39" name="Rectangle 93"/>
          <p:cNvSpPr>
            <a:spLocks noChangeArrowheads="1"/>
          </p:cNvSpPr>
          <p:nvPr/>
        </p:nvSpPr>
        <p:spPr bwMode="auto">
          <a:xfrm>
            <a:off x="560388" y="3994150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40" name="Rectangle 94"/>
          <p:cNvSpPr>
            <a:spLocks noChangeArrowheads="1"/>
          </p:cNvSpPr>
          <p:nvPr/>
        </p:nvSpPr>
        <p:spPr bwMode="auto">
          <a:xfrm>
            <a:off x="1222375" y="3994150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Termine</a:t>
            </a:r>
          </a:p>
        </p:txBody>
      </p:sp>
      <p:sp>
        <p:nvSpPr>
          <p:cNvPr id="13341" name="Rectangle 95"/>
          <p:cNvSpPr>
            <a:spLocks noChangeArrowheads="1"/>
          </p:cNvSpPr>
          <p:nvPr/>
        </p:nvSpPr>
        <p:spPr bwMode="auto">
          <a:xfrm>
            <a:off x="3406775" y="3994150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...</a:t>
            </a:r>
          </a:p>
        </p:txBody>
      </p:sp>
      <p:sp>
        <p:nvSpPr>
          <p:cNvPr id="13342" name="Oval 96"/>
          <p:cNvSpPr>
            <a:spLocks noChangeArrowheads="1"/>
          </p:cNvSpPr>
          <p:nvPr/>
        </p:nvSpPr>
        <p:spPr bwMode="auto">
          <a:xfrm>
            <a:off x="777875" y="4460875"/>
            <a:ext cx="184150" cy="184150"/>
          </a:xfrm>
          <a:prstGeom prst="ellipse">
            <a:avLst/>
          </a:prstGeom>
          <a:solidFill>
            <a:srgbClr val="339933"/>
          </a:solidFill>
          <a:ln w="9525" algn="ctr">
            <a:solidFill>
              <a:srgbClr val="33993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3343" name="Rectangle 97"/>
          <p:cNvSpPr>
            <a:spLocks noChangeArrowheads="1"/>
          </p:cNvSpPr>
          <p:nvPr/>
        </p:nvSpPr>
        <p:spPr bwMode="auto">
          <a:xfrm>
            <a:off x="560388" y="4368800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44" name="Rectangle 98"/>
          <p:cNvSpPr>
            <a:spLocks noChangeArrowheads="1"/>
          </p:cNvSpPr>
          <p:nvPr/>
        </p:nvSpPr>
        <p:spPr bwMode="auto">
          <a:xfrm>
            <a:off x="1222375" y="4368800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Qualität</a:t>
            </a:r>
          </a:p>
        </p:txBody>
      </p:sp>
      <p:sp>
        <p:nvSpPr>
          <p:cNvPr id="13345" name="Rectangle 99"/>
          <p:cNvSpPr>
            <a:spLocks noChangeArrowheads="1"/>
          </p:cNvSpPr>
          <p:nvPr/>
        </p:nvSpPr>
        <p:spPr bwMode="auto">
          <a:xfrm>
            <a:off x="3406775" y="4368800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46" name="Rectangle 101"/>
          <p:cNvSpPr>
            <a:spLocks noChangeArrowheads="1"/>
          </p:cNvSpPr>
          <p:nvPr/>
        </p:nvSpPr>
        <p:spPr bwMode="auto">
          <a:xfrm>
            <a:off x="560388" y="4741863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47" name="Rectangle 102"/>
          <p:cNvSpPr>
            <a:spLocks noChangeArrowheads="1"/>
          </p:cNvSpPr>
          <p:nvPr/>
        </p:nvSpPr>
        <p:spPr bwMode="auto">
          <a:xfrm>
            <a:off x="1222375" y="4741863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Risiko</a:t>
            </a:r>
          </a:p>
        </p:txBody>
      </p:sp>
      <p:sp>
        <p:nvSpPr>
          <p:cNvPr id="13348" name="Rectangle 103"/>
          <p:cNvSpPr>
            <a:spLocks noChangeArrowheads="1"/>
          </p:cNvSpPr>
          <p:nvPr/>
        </p:nvSpPr>
        <p:spPr bwMode="auto">
          <a:xfrm>
            <a:off x="3406775" y="4741863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...</a:t>
            </a:r>
          </a:p>
        </p:txBody>
      </p:sp>
      <p:sp>
        <p:nvSpPr>
          <p:cNvPr id="13349" name="Rectangle 105"/>
          <p:cNvSpPr>
            <a:spLocks noChangeArrowheads="1"/>
          </p:cNvSpPr>
          <p:nvPr/>
        </p:nvSpPr>
        <p:spPr bwMode="auto">
          <a:xfrm>
            <a:off x="560388" y="5116513"/>
            <a:ext cx="660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50" name="Rectangle 106"/>
          <p:cNvSpPr>
            <a:spLocks noChangeArrowheads="1"/>
          </p:cNvSpPr>
          <p:nvPr/>
        </p:nvSpPr>
        <p:spPr bwMode="auto">
          <a:xfrm>
            <a:off x="1222375" y="5116513"/>
            <a:ext cx="2184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Offene Punkte</a:t>
            </a:r>
          </a:p>
        </p:txBody>
      </p:sp>
      <p:sp>
        <p:nvSpPr>
          <p:cNvPr id="13351" name="Rectangle 107"/>
          <p:cNvSpPr>
            <a:spLocks noChangeArrowheads="1"/>
          </p:cNvSpPr>
          <p:nvPr/>
        </p:nvSpPr>
        <p:spPr bwMode="auto">
          <a:xfrm>
            <a:off x="3406775" y="5116513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52" name="Rectangle 110"/>
          <p:cNvSpPr>
            <a:spLocks noChangeArrowheads="1"/>
          </p:cNvSpPr>
          <p:nvPr/>
        </p:nvSpPr>
        <p:spPr bwMode="auto">
          <a:xfrm>
            <a:off x="561975" y="5491163"/>
            <a:ext cx="28448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de-DE" sz="1400" dirty="0"/>
              <a:t>Ergebnisse im Berichtszeitraum </a:t>
            </a:r>
          </a:p>
        </p:txBody>
      </p:sp>
      <p:sp>
        <p:nvSpPr>
          <p:cNvPr id="13353" name="Rectangle 111"/>
          <p:cNvSpPr>
            <a:spLocks noChangeArrowheads="1"/>
          </p:cNvSpPr>
          <p:nvPr/>
        </p:nvSpPr>
        <p:spPr bwMode="auto">
          <a:xfrm>
            <a:off x="3406775" y="5491163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54" name="Rectangle 114"/>
          <p:cNvSpPr>
            <a:spLocks noChangeArrowheads="1"/>
          </p:cNvSpPr>
          <p:nvPr/>
        </p:nvSpPr>
        <p:spPr bwMode="auto">
          <a:xfrm>
            <a:off x="561975" y="5865813"/>
            <a:ext cx="28448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de-DE" sz="1400"/>
              <a:t>Ausblick</a:t>
            </a:r>
          </a:p>
        </p:txBody>
      </p:sp>
      <p:sp>
        <p:nvSpPr>
          <p:cNvPr id="13355" name="Rectangle 115"/>
          <p:cNvSpPr>
            <a:spLocks noChangeArrowheads="1"/>
          </p:cNvSpPr>
          <p:nvPr/>
        </p:nvSpPr>
        <p:spPr bwMode="auto">
          <a:xfrm>
            <a:off x="3406775" y="5865813"/>
            <a:ext cx="509587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 sz="1400"/>
              <a:t>…</a:t>
            </a:r>
          </a:p>
        </p:txBody>
      </p:sp>
      <p:sp>
        <p:nvSpPr>
          <p:cNvPr id="13358" name="Titel 1"/>
          <p:cNvSpPr>
            <a:spLocks/>
          </p:cNvSpPr>
          <p:nvPr/>
        </p:nvSpPr>
        <p:spPr bwMode="auto">
          <a:xfrm>
            <a:off x="539750" y="90011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tabLst>
                <a:tab pos="538163" algn="l"/>
              </a:tabLst>
            </a:pPr>
            <a:r>
              <a:rPr lang="de-DE" sz="2000" dirty="0" smtClean="0">
                <a:cs typeface="Arial" charset="0"/>
              </a:rPr>
              <a:t>Projektstatusbericht</a:t>
            </a:r>
            <a:endParaRPr lang="de-DE" sz="2000" dirty="0">
              <a:cs typeface="Arial" charset="0"/>
            </a:endParaRPr>
          </a:p>
          <a:p>
            <a:pPr eaLnBrk="0" hangingPunct="0">
              <a:tabLst>
                <a:tab pos="538163" algn="l"/>
              </a:tabLst>
            </a:pPr>
            <a:r>
              <a:rPr lang="de-DE" sz="2000" b="1" dirty="0">
                <a:cs typeface="Arial" charset="0"/>
              </a:rPr>
              <a:t/>
            </a:r>
            <a:br>
              <a:rPr lang="de-DE" sz="2000" b="1" dirty="0">
                <a:cs typeface="Arial" charset="0"/>
              </a:rPr>
            </a:br>
            <a:r>
              <a:rPr lang="de-DE" dirty="0">
                <a:cs typeface="Arial" charset="0"/>
              </a:rPr>
              <a:t>	</a:t>
            </a:r>
          </a:p>
        </p:txBody>
      </p:sp>
      <p:sp>
        <p:nvSpPr>
          <p:cNvPr id="13359" name="Inhaltsplatzhalter 3"/>
          <p:cNvSpPr>
            <a:spLocks/>
          </p:cNvSpPr>
          <p:nvPr/>
        </p:nvSpPr>
        <p:spPr bwMode="auto">
          <a:xfrm>
            <a:off x="539750" y="1584325"/>
            <a:ext cx="80645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>
              <a:cs typeface="Arial" charset="0"/>
            </a:endParaRPr>
          </a:p>
        </p:txBody>
      </p:sp>
      <p:sp>
        <p:nvSpPr>
          <p:cNvPr id="13360" name="Inhaltsplatzhalter 3"/>
          <p:cNvSpPr>
            <a:spLocks/>
          </p:cNvSpPr>
          <p:nvPr/>
        </p:nvSpPr>
        <p:spPr bwMode="auto">
          <a:xfrm>
            <a:off x="539750" y="1582738"/>
            <a:ext cx="8064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79388" indent="-179388" eaLnBrk="0" hangingPunct="0">
              <a:spcAft>
                <a:spcPts val="600"/>
              </a:spcAft>
              <a:buSzPct val="90000"/>
              <a:buFont typeface="Wingdings" pitchFamily="2" charset="2"/>
              <a:buNone/>
            </a:pPr>
            <a:endParaRPr lang="de-DE" sz="16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cs typeface="Arial" charset="0"/>
              </a:rPr>
              <a:t>[</a:t>
            </a:r>
            <a:r>
              <a:rPr lang="de-DE" dirty="0">
                <a:cs typeface="Arial" charset="0"/>
              </a:rPr>
              <a:t>Kernaussage]</a:t>
            </a:r>
            <a:br>
              <a:rPr lang="de-DE" dirty="0">
                <a:cs typeface="Arial" charset="0"/>
              </a:rPr>
            </a:br>
            <a:r>
              <a:rPr lang="de-DE" dirty="0">
                <a:cs typeface="Arial" charset="0"/>
              </a:rPr>
              <a:t/>
            </a:r>
            <a:br>
              <a:rPr lang="de-DE" dirty="0">
                <a:cs typeface="Arial" charset="0"/>
              </a:rPr>
            </a:br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179388" indent="-179388" eaLnBrk="0" hangingPunct="0">
              <a:spcAft>
                <a:spcPts val="600"/>
              </a:spcAft>
            </a:pPr>
            <a:r>
              <a:rPr lang="de-DE" dirty="0">
                <a:cs typeface="Arial" charset="0"/>
              </a:rPr>
              <a:t>Nächste Schritte</a:t>
            </a:r>
          </a:p>
          <a:p>
            <a:endParaRPr lang="de-DE" dirty="0"/>
          </a:p>
        </p:txBody>
      </p:sp>
      <p:grpSp>
        <p:nvGrpSpPr>
          <p:cNvPr id="3" name="Gruppieren 13"/>
          <p:cNvGrpSpPr/>
          <p:nvPr/>
        </p:nvGrpSpPr>
        <p:grpSpPr>
          <a:xfrm>
            <a:off x="539750" y="1987200"/>
            <a:ext cx="8064501" cy="4104000"/>
            <a:chOff x="539750" y="1987200"/>
            <a:chExt cx="8064501" cy="4104000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39750" y="5448807"/>
              <a:ext cx="8064500" cy="64239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endParaRPr lang="de-DE" sz="1600" b="1" dirty="0">
                <a:solidFill>
                  <a:sysClr val="windowText" lastClr="000000"/>
                </a:solidFill>
                <a:ea typeface="ＭＳ Ｐゴシック" pitchFamily="-65" charset="-128"/>
              </a:endParaRPr>
            </a:p>
          </p:txBody>
        </p:sp>
        <p:sp>
          <p:nvSpPr>
            <p:cNvPr id="17" name="AutoShape 7"/>
            <p:cNvSpPr>
              <a:spLocks noChangeArrowheads="1"/>
            </p:cNvSpPr>
            <p:nvPr/>
          </p:nvSpPr>
          <p:spPr bwMode="auto">
            <a:xfrm rot="10800000">
              <a:off x="1692275" y="4800054"/>
              <a:ext cx="5761038" cy="434092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>
                <a:spcAft>
                  <a:spcPts val="417"/>
                </a:spcAft>
              </a:pPr>
              <a:endParaRPr lang="de-DE"/>
            </a:p>
          </p:txBody>
        </p:sp>
        <p:grpSp>
          <p:nvGrpSpPr>
            <p:cNvPr id="5" name="Gruppieren 23"/>
            <p:cNvGrpSpPr/>
            <p:nvPr/>
          </p:nvGrpSpPr>
          <p:grpSpPr>
            <a:xfrm>
              <a:off x="539750" y="1987200"/>
              <a:ext cx="3816000" cy="2523459"/>
              <a:chOff x="539750" y="1989138"/>
              <a:chExt cx="3816000" cy="2519362"/>
            </a:xfrm>
          </p:grpSpPr>
          <p:sp>
            <p:nvSpPr>
              <p:cNvPr id="18" name="Rectangle 4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539750" y="2276475"/>
                <a:ext cx="3816000" cy="2232025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400" dirty="0" smtClean="0">
                    <a:solidFill>
                      <a:sysClr val="windowText" lastClr="000000"/>
                    </a:solidFill>
                  </a:rPr>
                  <a:t>…….</a:t>
                </a:r>
                <a:endParaRPr lang="de-DE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539750" y="1989138"/>
                <a:ext cx="3816000" cy="2873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defRPr/>
                </a:pPr>
                <a:r>
                  <a:rPr lang="de-DE" sz="160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Entscheidungsbedarf</a:t>
                </a:r>
              </a:p>
            </p:txBody>
          </p:sp>
        </p:grpSp>
        <p:grpSp>
          <p:nvGrpSpPr>
            <p:cNvPr id="6" name="Gruppieren 24"/>
            <p:cNvGrpSpPr/>
            <p:nvPr/>
          </p:nvGrpSpPr>
          <p:grpSpPr>
            <a:xfrm>
              <a:off x="4788251" y="1987200"/>
              <a:ext cx="3816000" cy="2523459"/>
              <a:chOff x="4788251" y="1989138"/>
              <a:chExt cx="3816000" cy="2519362"/>
            </a:xfrm>
          </p:grpSpPr>
          <p:sp>
            <p:nvSpPr>
              <p:cNvPr id="22" name="Rectangle 12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4788251" y="2276475"/>
                <a:ext cx="3816000" cy="2232025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400" dirty="0" smtClean="0">
                    <a:solidFill>
                      <a:sysClr val="windowText" lastClr="000000"/>
                    </a:solidFill>
                  </a:rPr>
                  <a:t>……</a:t>
                </a:r>
                <a:endParaRPr lang="de-DE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Rectangle 13"/>
              <p:cNvSpPr>
                <a:spLocks noChangeArrowheads="1"/>
              </p:cNvSpPr>
              <p:nvPr/>
            </p:nvSpPr>
            <p:spPr bwMode="auto">
              <a:xfrm>
                <a:off x="4788251" y="1989138"/>
                <a:ext cx="3816000" cy="2873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defRPr/>
                </a:pPr>
                <a:r>
                  <a:rPr lang="de-DE" sz="160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Einzuleitende Aktivitäten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00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heme/theme1.xml><?xml version="1.0" encoding="utf-8"?>
<a:theme xmlns:a="http://schemas.openxmlformats.org/drawingml/2006/main" name="QS Executive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QuickSlide Entwurfsvorlage Executive</Template>
  <TotalTime>0</TotalTime>
  <Words>48</Words>
  <Application>Microsoft Office PowerPoint</Application>
  <PresentationFormat>Bildschirmpräsentation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QS Executive</vt:lpstr>
      <vt:lpstr>Folienmaster  Manager-Wiki</vt:lpstr>
      <vt:lpstr>Projektstatusbericht</vt:lpstr>
      <vt:lpstr>PowerPoint-Präsentation</vt:lpstr>
      <vt:lpstr>[Kernaussage]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Makro-Umweltanalyse mit Szenarien</dc:title>
  <dc:creator>Janna Smidt</dc:creator>
  <cp:lastModifiedBy>Janna Smidt</cp:lastModifiedBy>
  <cp:revision>47</cp:revision>
  <dcterms:created xsi:type="dcterms:W3CDTF">2011-08-16T08:58:00Z</dcterms:created>
  <dcterms:modified xsi:type="dcterms:W3CDTF">2011-09-09T11:07:38Z</dcterms:modified>
</cp:coreProperties>
</file>